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6" r:id="rId6"/>
  </p:sldMasterIdLst>
  <p:notesMasterIdLst>
    <p:notesMasterId r:id="rId47"/>
  </p:notesMasterIdLst>
  <p:sldIdLst>
    <p:sldId id="293" r:id="rId7"/>
    <p:sldId id="335" r:id="rId8"/>
    <p:sldId id="336" r:id="rId9"/>
    <p:sldId id="287" r:id="rId10"/>
    <p:sldId id="332" r:id="rId11"/>
    <p:sldId id="288" r:id="rId12"/>
    <p:sldId id="257" r:id="rId13"/>
    <p:sldId id="260" r:id="rId14"/>
    <p:sldId id="258" r:id="rId15"/>
    <p:sldId id="259" r:id="rId16"/>
    <p:sldId id="337" r:id="rId17"/>
    <p:sldId id="272" r:id="rId18"/>
    <p:sldId id="273" r:id="rId19"/>
    <p:sldId id="338" r:id="rId20"/>
    <p:sldId id="339" r:id="rId21"/>
    <p:sldId id="340" r:id="rId22"/>
    <p:sldId id="341" r:id="rId23"/>
    <p:sldId id="281" r:id="rId24"/>
    <p:sldId id="282" r:id="rId25"/>
    <p:sldId id="284" r:id="rId26"/>
    <p:sldId id="342" r:id="rId27"/>
    <p:sldId id="285" r:id="rId28"/>
    <p:sldId id="322" r:id="rId29"/>
    <p:sldId id="319" r:id="rId30"/>
    <p:sldId id="318" r:id="rId31"/>
    <p:sldId id="320" r:id="rId32"/>
    <p:sldId id="321" r:id="rId33"/>
    <p:sldId id="289" r:id="rId34"/>
    <p:sldId id="326" r:id="rId35"/>
    <p:sldId id="266" r:id="rId36"/>
    <p:sldId id="327" r:id="rId37"/>
    <p:sldId id="271" r:id="rId38"/>
    <p:sldId id="328" r:id="rId39"/>
    <p:sldId id="280" r:id="rId40"/>
    <p:sldId id="329" r:id="rId41"/>
    <p:sldId id="286" r:id="rId42"/>
    <p:sldId id="331" r:id="rId43"/>
    <p:sldId id="323" r:id="rId44"/>
    <p:sldId id="330" r:id="rId45"/>
    <p:sldId id="334"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2BE0ED-D935-435C-ADDC-21D272547D1B}" v="172" dt="2023-12-13T12:46:21.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4660"/>
  </p:normalViewPr>
  <p:slideViewPr>
    <p:cSldViewPr snapToGrid="0">
      <p:cViewPr>
        <p:scale>
          <a:sx n="73" d="100"/>
          <a:sy n="73" d="100"/>
        </p:scale>
        <p:origin x="35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84528-B271-4F85-91F3-7EA28694EA81}" type="datetimeFigureOut">
              <a:rPr lang="de-DE" smtClean="0"/>
              <a:t>13.12.2023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11F62-F743-4B68-84DE-D9082389ACB9}" type="slidenum">
              <a:rPr lang="de-DE" smtClean="0"/>
              <a:t>‹Nr.›</a:t>
            </a:fld>
            <a:endParaRPr lang="de-DE"/>
          </a:p>
        </p:txBody>
      </p:sp>
    </p:spTree>
    <p:extLst>
      <p:ext uri="{BB962C8B-B14F-4D97-AF65-F5344CB8AC3E}">
        <p14:creationId xmlns:p14="http://schemas.microsoft.com/office/powerpoint/2010/main" val="162615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können Sie ein eigenes Bild einfügen und es dann in den Hintergrund verschieben, dann ist der </a:t>
            </a:r>
            <a:r>
              <a:rPr lang="de-DE"/>
              <a:t>Verlauf davor.</a:t>
            </a:r>
            <a:endParaRPr lang="de-DE" dirty="0"/>
          </a:p>
        </p:txBody>
      </p:sp>
      <p:sp>
        <p:nvSpPr>
          <p:cNvPr id="4" name="Foliennummernplatzhalter 3"/>
          <p:cNvSpPr>
            <a:spLocks noGrp="1"/>
          </p:cNvSpPr>
          <p:nvPr>
            <p:ph type="sldNum" sz="quarter" idx="5"/>
          </p:nvPr>
        </p:nvSpPr>
        <p:spPr/>
        <p:txBody>
          <a:bodyPr/>
          <a:lstStyle/>
          <a:p>
            <a:fld id="{18E11F62-F743-4B68-84DE-D9082389ACB9}" type="slidenum">
              <a:rPr lang="de-DE" smtClean="0"/>
              <a:t>28</a:t>
            </a:fld>
            <a:endParaRPr lang="de-DE"/>
          </a:p>
        </p:txBody>
      </p:sp>
    </p:spTree>
    <p:extLst>
      <p:ext uri="{BB962C8B-B14F-4D97-AF65-F5344CB8AC3E}">
        <p14:creationId xmlns:p14="http://schemas.microsoft.com/office/powerpoint/2010/main" val="48794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können Sie ein eigenes Bild einfügen und es dann in den Hintergrund verschieben, dann ist der </a:t>
            </a:r>
            <a:r>
              <a:rPr lang="de-DE"/>
              <a:t>Verlauf davor.</a:t>
            </a:r>
            <a:endParaRPr lang="de-DE" dirty="0"/>
          </a:p>
        </p:txBody>
      </p:sp>
      <p:sp>
        <p:nvSpPr>
          <p:cNvPr id="4" name="Foliennummernplatzhalter 3"/>
          <p:cNvSpPr>
            <a:spLocks noGrp="1"/>
          </p:cNvSpPr>
          <p:nvPr>
            <p:ph type="sldNum" sz="quarter" idx="5"/>
          </p:nvPr>
        </p:nvSpPr>
        <p:spPr/>
        <p:txBody>
          <a:bodyPr/>
          <a:lstStyle/>
          <a:p>
            <a:fld id="{18E11F62-F743-4B68-84DE-D9082389ACB9}" type="slidenum">
              <a:rPr lang="de-DE" smtClean="0"/>
              <a:t>29</a:t>
            </a:fld>
            <a:endParaRPr lang="de-DE"/>
          </a:p>
        </p:txBody>
      </p:sp>
    </p:spTree>
    <p:extLst>
      <p:ext uri="{BB962C8B-B14F-4D97-AF65-F5344CB8AC3E}">
        <p14:creationId xmlns:p14="http://schemas.microsoft.com/office/powerpoint/2010/main" val="3826197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6B067AF-5655-446E-8D2A-1EA3F7832F93}" type="slidenum">
              <a:rPr lang="de-DE" smtClean="0"/>
              <a:t>40</a:t>
            </a:fld>
            <a:endParaRPr lang="de-DE"/>
          </a:p>
        </p:txBody>
      </p:sp>
    </p:spTree>
    <p:extLst>
      <p:ext uri="{BB962C8B-B14F-4D97-AF65-F5344CB8AC3E}">
        <p14:creationId xmlns:p14="http://schemas.microsoft.com/office/powerpoint/2010/main" val="2504330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C89870-DAD4-4721-B757-24538BA478C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4C84A27-FC77-41BD-AF77-44D083E964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AF0EB35-3943-4EC9-9924-1EDE46B57971}"/>
              </a:ext>
            </a:extLst>
          </p:cNvPr>
          <p:cNvSpPr>
            <a:spLocks noGrp="1"/>
          </p:cNvSpPr>
          <p:nvPr>
            <p:ph type="dt" sz="half" idx="10"/>
          </p:nvPr>
        </p:nvSpPr>
        <p:spPr/>
        <p:txBody>
          <a:bodyPr/>
          <a:lstStyle/>
          <a:p>
            <a:fld id="{1AC38B91-4354-430B-A01C-3B5FAADC0E50}" type="datetimeFigureOut">
              <a:rPr lang="de-DE" smtClean="0"/>
              <a:t>13.12.2023</a:t>
            </a:fld>
            <a:endParaRPr lang="de-DE"/>
          </a:p>
        </p:txBody>
      </p:sp>
      <p:sp>
        <p:nvSpPr>
          <p:cNvPr id="5" name="Fußzeilenplatzhalter 4">
            <a:extLst>
              <a:ext uri="{FF2B5EF4-FFF2-40B4-BE49-F238E27FC236}">
                <a16:creationId xmlns:a16="http://schemas.microsoft.com/office/drawing/2014/main" id="{4D7F75FA-8E06-45AE-A213-FC78CC755ED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9690C78-1B32-4891-BFEB-ADC730D6C97F}"/>
              </a:ext>
            </a:extLst>
          </p:cNvPr>
          <p:cNvSpPr>
            <a:spLocks noGrp="1"/>
          </p:cNvSpPr>
          <p:nvPr>
            <p:ph type="sldNum" sz="quarter" idx="12"/>
          </p:nvPr>
        </p:nvSpPr>
        <p:spPr/>
        <p:txBody>
          <a:bodyPr/>
          <a:lstStyle/>
          <a:p>
            <a:fld id="{B372E9BB-1DF1-4924-B47F-182ED1E7D6A1}" type="slidenum">
              <a:rPr lang="de-DE" smtClean="0"/>
              <a:t>‹Nr.›</a:t>
            </a:fld>
            <a:endParaRPr lang="de-DE"/>
          </a:p>
        </p:txBody>
      </p:sp>
    </p:spTree>
    <p:extLst>
      <p:ext uri="{BB962C8B-B14F-4D97-AF65-F5344CB8AC3E}">
        <p14:creationId xmlns:p14="http://schemas.microsoft.com/office/powerpoint/2010/main" val="3726477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9534A-C2EA-4432-921D-D9F335F8547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7127091-BECA-4AA4-89D5-027B8E6F7A7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29F9416-3C24-4962-A61F-026F08C2CBD5}"/>
              </a:ext>
            </a:extLst>
          </p:cNvPr>
          <p:cNvSpPr>
            <a:spLocks noGrp="1"/>
          </p:cNvSpPr>
          <p:nvPr>
            <p:ph type="dt" sz="half" idx="10"/>
          </p:nvPr>
        </p:nvSpPr>
        <p:spPr/>
        <p:txBody>
          <a:bodyPr/>
          <a:lstStyle/>
          <a:p>
            <a:fld id="{1AC38B91-4354-430B-A01C-3B5FAADC0E50}" type="datetimeFigureOut">
              <a:rPr lang="de-DE" smtClean="0"/>
              <a:t>13.12.2023</a:t>
            </a:fld>
            <a:endParaRPr lang="de-DE"/>
          </a:p>
        </p:txBody>
      </p:sp>
      <p:sp>
        <p:nvSpPr>
          <p:cNvPr id="5" name="Fußzeilenplatzhalter 4">
            <a:extLst>
              <a:ext uri="{FF2B5EF4-FFF2-40B4-BE49-F238E27FC236}">
                <a16:creationId xmlns:a16="http://schemas.microsoft.com/office/drawing/2014/main" id="{419F3DD1-7E6C-4804-8214-E3A7B8E1C83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4754A56-4880-4F7D-80DB-E1E5DF862ACE}"/>
              </a:ext>
            </a:extLst>
          </p:cNvPr>
          <p:cNvSpPr>
            <a:spLocks noGrp="1"/>
          </p:cNvSpPr>
          <p:nvPr>
            <p:ph type="sldNum" sz="quarter" idx="12"/>
          </p:nvPr>
        </p:nvSpPr>
        <p:spPr/>
        <p:txBody>
          <a:bodyPr/>
          <a:lstStyle/>
          <a:p>
            <a:fld id="{B372E9BB-1DF1-4924-B47F-182ED1E7D6A1}" type="slidenum">
              <a:rPr lang="de-DE" smtClean="0"/>
              <a:t>‹Nr.›</a:t>
            </a:fld>
            <a:endParaRPr lang="de-DE"/>
          </a:p>
        </p:txBody>
      </p:sp>
    </p:spTree>
    <p:extLst>
      <p:ext uri="{BB962C8B-B14F-4D97-AF65-F5344CB8AC3E}">
        <p14:creationId xmlns:p14="http://schemas.microsoft.com/office/powerpoint/2010/main" val="2494894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A9AC6AF-BED3-4B73-825C-33206D23AD0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FE0EB92-32C0-41C5-8554-236E46A705A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CD01340-86E3-4627-808B-7089A7DA66DA}"/>
              </a:ext>
            </a:extLst>
          </p:cNvPr>
          <p:cNvSpPr>
            <a:spLocks noGrp="1"/>
          </p:cNvSpPr>
          <p:nvPr>
            <p:ph type="dt" sz="half" idx="10"/>
          </p:nvPr>
        </p:nvSpPr>
        <p:spPr/>
        <p:txBody>
          <a:bodyPr/>
          <a:lstStyle/>
          <a:p>
            <a:fld id="{1AC38B91-4354-430B-A01C-3B5FAADC0E50}" type="datetimeFigureOut">
              <a:rPr lang="de-DE" smtClean="0"/>
              <a:t>13.12.2023</a:t>
            </a:fld>
            <a:endParaRPr lang="de-DE"/>
          </a:p>
        </p:txBody>
      </p:sp>
      <p:sp>
        <p:nvSpPr>
          <p:cNvPr id="5" name="Fußzeilenplatzhalter 4">
            <a:extLst>
              <a:ext uri="{FF2B5EF4-FFF2-40B4-BE49-F238E27FC236}">
                <a16:creationId xmlns:a16="http://schemas.microsoft.com/office/drawing/2014/main" id="{9A68F3C3-B8BB-41C9-A67A-E7D5D263319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D0B416E-B4BF-43F8-9346-CF1AF9AB2A04}"/>
              </a:ext>
            </a:extLst>
          </p:cNvPr>
          <p:cNvSpPr>
            <a:spLocks noGrp="1"/>
          </p:cNvSpPr>
          <p:nvPr>
            <p:ph type="sldNum" sz="quarter" idx="12"/>
          </p:nvPr>
        </p:nvSpPr>
        <p:spPr/>
        <p:txBody>
          <a:bodyPr/>
          <a:lstStyle/>
          <a:p>
            <a:fld id="{B372E9BB-1DF1-4924-B47F-182ED1E7D6A1}" type="slidenum">
              <a:rPr lang="de-DE" smtClean="0"/>
              <a:t>‹Nr.›</a:t>
            </a:fld>
            <a:endParaRPr lang="de-DE"/>
          </a:p>
        </p:txBody>
      </p:sp>
    </p:spTree>
    <p:extLst>
      <p:ext uri="{BB962C8B-B14F-4D97-AF65-F5344CB8AC3E}">
        <p14:creationId xmlns:p14="http://schemas.microsoft.com/office/powerpoint/2010/main" val="343405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Abschnitts-&#10;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5951538" y="5589240"/>
            <a:ext cx="5041006" cy="906810"/>
          </a:xfrm>
        </p:spPr>
        <p:txBody>
          <a:bodyPr anchor="t">
            <a:normAutofit/>
          </a:bodyPr>
          <a:lstStyle>
            <a:lvl1pPr marL="0" indent="0">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7" name="Titel 6">
            <a:extLst>
              <a:ext uri="{FF2B5EF4-FFF2-40B4-BE49-F238E27FC236}">
                <a16:creationId xmlns:a16="http://schemas.microsoft.com/office/drawing/2014/main" id="{59A56103-CB3A-45EC-BBE0-5EBF350AB14E}"/>
              </a:ext>
            </a:extLst>
          </p:cNvPr>
          <p:cNvSpPr>
            <a:spLocks noGrp="1"/>
          </p:cNvSpPr>
          <p:nvPr>
            <p:ph type="title"/>
          </p:nvPr>
        </p:nvSpPr>
        <p:spPr>
          <a:xfrm>
            <a:off x="5951538" y="4077072"/>
            <a:ext cx="5041006" cy="1368152"/>
          </a:xfrm>
        </p:spPr>
        <p:txBody>
          <a:bodyPr anchor="b">
            <a:noAutofit/>
          </a:bodyPr>
          <a:lstStyle>
            <a:lvl1pPr>
              <a:defRPr sz="3600" cap="all" spc="50" baseline="0">
                <a:solidFill>
                  <a:schemeClr val="bg1"/>
                </a:solidFill>
              </a:defRPr>
            </a:lvl1pPr>
          </a:lstStyle>
          <a:p>
            <a:r>
              <a:rPr lang="de-DE"/>
              <a:t>Mastertitelformat bearbeiten</a:t>
            </a:r>
            <a:endParaRPr lang="de-DE" dirty="0"/>
          </a:p>
        </p:txBody>
      </p:sp>
      <p:sp>
        <p:nvSpPr>
          <p:cNvPr id="9" name="Bildplatzhalter 8">
            <a:extLst>
              <a:ext uri="{FF2B5EF4-FFF2-40B4-BE49-F238E27FC236}">
                <a16:creationId xmlns:a16="http://schemas.microsoft.com/office/drawing/2014/main" id="{9ED610B7-A15C-4DC0-8DB1-101A88B9401F}"/>
              </a:ext>
            </a:extLst>
          </p:cNvPr>
          <p:cNvSpPr>
            <a:spLocks noGrp="1"/>
          </p:cNvSpPr>
          <p:nvPr>
            <p:ph type="pic" sz="quarter" idx="10"/>
          </p:nvPr>
        </p:nvSpPr>
        <p:spPr>
          <a:xfrm>
            <a:off x="1" y="0"/>
            <a:ext cx="8389144" cy="6858000"/>
          </a:xfrm>
          <a:custGeom>
            <a:avLst/>
            <a:gdLst>
              <a:gd name="connsiteX0" fmla="*/ 0 w 8386763"/>
              <a:gd name="connsiteY0" fmla="*/ 0 h 6858000"/>
              <a:gd name="connsiteX1" fmla="*/ 8386763 w 8386763"/>
              <a:gd name="connsiteY1" fmla="*/ 0 h 6858000"/>
              <a:gd name="connsiteX2" fmla="*/ 8386763 w 8386763"/>
              <a:gd name="connsiteY2" fmla="*/ 6858000 h 6858000"/>
              <a:gd name="connsiteX3" fmla="*/ 0 w 8386763"/>
              <a:gd name="connsiteY3" fmla="*/ 6858000 h 6858000"/>
              <a:gd name="connsiteX4" fmla="*/ 0 w 8386763"/>
              <a:gd name="connsiteY4" fmla="*/ 0 h 6858000"/>
              <a:gd name="connsiteX0" fmla="*/ 0 w 8386763"/>
              <a:gd name="connsiteY0" fmla="*/ 0 h 6858000"/>
              <a:gd name="connsiteX1" fmla="*/ 8386763 w 8386763"/>
              <a:gd name="connsiteY1" fmla="*/ 0 h 6858000"/>
              <a:gd name="connsiteX2" fmla="*/ 8384381 w 8386763"/>
              <a:gd name="connsiteY2" fmla="*/ 2528888 h 6858000"/>
              <a:gd name="connsiteX3" fmla="*/ 8386763 w 8386763"/>
              <a:gd name="connsiteY3" fmla="*/ 6858000 h 6858000"/>
              <a:gd name="connsiteX4" fmla="*/ 0 w 8386763"/>
              <a:gd name="connsiteY4" fmla="*/ 6858000 h 6858000"/>
              <a:gd name="connsiteX5" fmla="*/ 0 w 8386763"/>
              <a:gd name="connsiteY5" fmla="*/ 0 h 6858000"/>
              <a:gd name="connsiteX0" fmla="*/ 0 w 8386763"/>
              <a:gd name="connsiteY0" fmla="*/ 0 h 6858000"/>
              <a:gd name="connsiteX1" fmla="*/ 8386763 w 8386763"/>
              <a:gd name="connsiteY1" fmla="*/ 0 h 6858000"/>
              <a:gd name="connsiteX2" fmla="*/ 8384381 w 8386763"/>
              <a:gd name="connsiteY2" fmla="*/ 2528888 h 6858000"/>
              <a:gd name="connsiteX3" fmla="*/ 833438 w 8386763"/>
              <a:gd name="connsiteY3" fmla="*/ 6858000 h 6858000"/>
              <a:gd name="connsiteX4" fmla="*/ 0 w 8386763"/>
              <a:gd name="connsiteY4" fmla="*/ 6858000 h 6858000"/>
              <a:gd name="connsiteX5" fmla="*/ 0 w 8386763"/>
              <a:gd name="connsiteY5" fmla="*/ 0 h 6858000"/>
              <a:gd name="connsiteX0" fmla="*/ 0 w 8386763"/>
              <a:gd name="connsiteY0" fmla="*/ 0 h 6858000"/>
              <a:gd name="connsiteX1" fmla="*/ 8386763 w 8386763"/>
              <a:gd name="connsiteY1" fmla="*/ 0 h 6858000"/>
              <a:gd name="connsiteX2" fmla="*/ 8384381 w 8386763"/>
              <a:gd name="connsiteY2" fmla="*/ 2528888 h 6858000"/>
              <a:gd name="connsiteX3" fmla="*/ 826295 w 8386763"/>
              <a:gd name="connsiteY3" fmla="*/ 6858000 h 6858000"/>
              <a:gd name="connsiteX4" fmla="*/ 0 w 8386763"/>
              <a:gd name="connsiteY4" fmla="*/ 6858000 h 6858000"/>
              <a:gd name="connsiteX5" fmla="*/ 0 w 8386763"/>
              <a:gd name="connsiteY5" fmla="*/ 0 h 6858000"/>
              <a:gd name="connsiteX0" fmla="*/ 0 w 8389144"/>
              <a:gd name="connsiteY0" fmla="*/ 0 h 6858000"/>
              <a:gd name="connsiteX1" fmla="*/ 8386763 w 8389144"/>
              <a:gd name="connsiteY1" fmla="*/ 0 h 6858000"/>
              <a:gd name="connsiteX2" fmla="*/ 8389144 w 8389144"/>
              <a:gd name="connsiteY2" fmla="*/ 2533650 h 6858000"/>
              <a:gd name="connsiteX3" fmla="*/ 826295 w 8389144"/>
              <a:gd name="connsiteY3" fmla="*/ 6858000 h 6858000"/>
              <a:gd name="connsiteX4" fmla="*/ 0 w 8389144"/>
              <a:gd name="connsiteY4" fmla="*/ 6858000 h 6858000"/>
              <a:gd name="connsiteX5" fmla="*/ 0 w 8389144"/>
              <a:gd name="connsiteY5" fmla="*/ 0 h 6858000"/>
              <a:gd name="connsiteX0" fmla="*/ 0 w 8389144"/>
              <a:gd name="connsiteY0" fmla="*/ 0 h 6858000"/>
              <a:gd name="connsiteX1" fmla="*/ 8386763 w 8389144"/>
              <a:gd name="connsiteY1" fmla="*/ 0 h 6858000"/>
              <a:gd name="connsiteX2" fmla="*/ 8389144 w 8389144"/>
              <a:gd name="connsiteY2" fmla="*/ 2533650 h 6858000"/>
              <a:gd name="connsiteX3" fmla="*/ 838201 w 8389144"/>
              <a:gd name="connsiteY3" fmla="*/ 6858000 h 6858000"/>
              <a:gd name="connsiteX4" fmla="*/ 0 w 8389144"/>
              <a:gd name="connsiteY4" fmla="*/ 6858000 h 6858000"/>
              <a:gd name="connsiteX5" fmla="*/ 0 w 838914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144" h="6858000">
                <a:moveTo>
                  <a:pt x="0" y="0"/>
                </a:moveTo>
                <a:lnTo>
                  <a:pt x="8386763" y="0"/>
                </a:lnTo>
                <a:cubicBezTo>
                  <a:pt x="8387557" y="844550"/>
                  <a:pt x="8388350" y="1689100"/>
                  <a:pt x="8389144" y="2533650"/>
                </a:cubicBezTo>
                <a:lnTo>
                  <a:pt x="838201" y="6858000"/>
                </a:lnTo>
                <a:lnTo>
                  <a:pt x="0" y="6858000"/>
                </a:lnTo>
                <a:lnTo>
                  <a:pt x="0" y="0"/>
                </a:lnTo>
                <a:close/>
              </a:path>
            </a:pathLst>
          </a:custGeom>
        </p:spPr>
        <p:txBody>
          <a:bodyPr/>
          <a:lstStyle/>
          <a:p>
            <a:r>
              <a:rPr lang="de-DE"/>
              <a:t>Bild durch Klicken auf Symbol hinzufügen</a:t>
            </a:r>
            <a:endParaRPr lang="de-DE" dirty="0"/>
          </a:p>
        </p:txBody>
      </p:sp>
    </p:spTree>
    <p:extLst>
      <p:ext uri="{BB962C8B-B14F-4D97-AF65-F5344CB8AC3E}">
        <p14:creationId xmlns:p14="http://schemas.microsoft.com/office/powerpoint/2010/main" val="5797754"/>
      </p:ext>
    </p:extLst>
  </p:cSld>
  <p:clrMapOvr>
    <a:masterClrMapping/>
  </p:clrMapOvr>
  <p:extLst>
    <p:ext uri="{DCECCB84-F9BA-43D5-87BE-67443E8EF086}">
      <p15:sldGuideLst xmlns:p15="http://schemas.microsoft.com/office/powerpoint/2012/main">
        <p15:guide id="1" pos="528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En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DA04C6B1-932D-4726-B8BA-D2D5D4B191AB}"/>
              </a:ext>
            </a:extLst>
          </p:cNvPr>
          <p:cNvSpPr txBox="1"/>
          <p:nvPr/>
        </p:nvSpPr>
        <p:spPr>
          <a:xfrm>
            <a:off x="550863" y="1989138"/>
            <a:ext cx="3384897" cy="3384078"/>
          </a:xfrm>
          <a:prstGeom prst="rect">
            <a:avLst/>
          </a:prstGeom>
          <a:noFill/>
        </p:spPr>
        <p:txBody>
          <a:bodyPr wrap="square" rtlCol="0" anchor="b">
            <a:noAutofit/>
          </a:bodyPr>
          <a:lstStyle/>
          <a:p>
            <a:pPr algn="l"/>
            <a:r>
              <a:rPr lang="de-DE" sz="1100" b="1" dirty="0">
                <a:solidFill>
                  <a:schemeClr val="bg1"/>
                </a:solidFill>
              </a:rPr>
              <a:t>Nationale Agentur für</a:t>
            </a:r>
            <a:br>
              <a:rPr lang="de-DE" sz="1100" b="1" dirty="0">
                <a:solidFill>
                  <a:schemeClr val="bg1"/>
                </a:solidFill>
              </a:rPr>
            </a:br>
            <a:r>
              <a:rPr lang="de-DE" sz="1100" b="1" dirty="0">
                <a:solidFill>
                  <a:schemeClr val="bg1"/>
                </a:solidFill>
              </a:rPr>
              <a:t>Erasmus+ Hochschulzusammenarbeit</a:t>
            </a:r>
            <a:br>
              <a:rPr lang="de-DE" sz="1100" b="1" dirty="0">
                <a:solidFill>
                  <a:schemeClr val="bg1"/>
                </a:solidFill>
              </a:rPr>
            </a:br>
            <a:r>
              <a:rPr lang="de-DE" sz="1100" b="1" dirty="0">
                <a:solidFill>
                  <a:schemeClr val="bg1"/>
                </a:solidFill>
              </a:rPr>
              <a:t>Erasmus+ National Agency</a:t>
            </a:r>
            <a:br>
              <a:rPr lang="de-DE" sz="1100" b="1" dirty="0">
                <a:solidFill>
                  <a:schemeClr val="bg1"/>
                </a:solidFill>
              </a:rPr>
            </a:br>
            <a:r>
              <a:rPr lang="de-DE" sz="1100" b="1" dirty="0">
                <a:solidFill>
                  <a:schemeClr val="bg1"/>
                </a:solidFill>
              </a:rPr>
              <a:t>Higher Education</a:t>
            </a:r>
          </a:p>
          <a:p>
            <a:pPr algn="l"/>
            <a:r>
              <a:rPr lang="de-DE" sz="1100" b="1" dirty="0" err="1">
                <a:solidFill>
                  <a:schemeClr val="bg1"/>
                </a:solidFill>
              </a:rPr>
              <a:t>eu.daad.de</a:t>
            </a:r>
            <a:endParaRPr lang="de-DE" sz="1100" b="1" dirty="0">
              <a:solidFill>
                <a:schemeClr val="bg1"/>
              </a:solidFill>
            </a:endParaRPr>
          </a:p>
          <a:p>
            <a:pPr algn="l"/>
            <a:endParaRPr lang="de-DE" sz="1100" b="1" dirty="0">
              <a:solidFill>
                <a:schemeClr val="bg1"/>
              </a:solidFill>
            </a:endParaRPr>
          </a:p>
          <a:p>
            <a:pPr algn="l"/>
            <a:r>
              <a:rPr lang="de-DE" sz="1100" b="0" dirty="0">
                <a:solidFill>
                  <a:schemeClr val="bg1"/>
                </a:solidFill>
              </a:rPr>
              <a:t>DAAD – Deutscher Akademischer Austauschdienst</a:t>
            </a:r>
          </a:p>
          <a:p>
            <a:pPr algn="l"/>
            <a:r>
              <a:rPr lang="de-DE" sz="1100" b="0" dirty="0">
                <a:solidFill>
                  <a:schemeClr val="bg1"/>
                </a:solidFill>
              </a:rPr>
              <a:t>German Academic Exchange Service (DAAD)</a:t>
            </a:r>
          </a:p>
          <a:p>
            <a:pPr algn="l"/>
            <a:r>
              <a:rPr lang="de-DE" sz="1100" b="0" dirty="0">
                <a:solidFill>
                  <a:schemeClr val="bg1"/>
                </a:solidFill>
              </a:rPr>
              <a:t>Kennedyallee 50 | 53175 Bonn</a:t>
            </a:r>
          </a:p>
          <a:p>
            <a:pPr algn="l"/>
            <a:r>
              <a:rPr lang="de-DE" sz="1100" b="1" dirty="0" err="1">
                <a:solidFill>
                  <a:schemeClr val="bg1"/>
                </a:solidFill>
              </a:rPr>
              <a:t>www.daad.de</a:t>
            </a:r>
            <a:endParaRPr lang="de-DE" sz="1100" b="1" dirty="0">
              <a:solidFill>
                <a:schemeClr val="bg1"/>
              </a:solidFill>
            </a:endParaRPr>
          </a:p>
        </p:txBody>
      </p:sp>
      <p:pic>
        <p:nvPicPr>
          <p:cNvPr id="9" name="Grafik 6 BMBF">
            <a:extLst>
              <a:ext uri="{FF2B5EF4-FFF2-40B4-BE49-F238E27FC236}">
                <a16:creationId xmlns:a16="http://schemas.microsoft.com/office/drawing/2014/main" id="{1535F26C-FED5-4F0F-ACAB-67CD6EF0F8D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4078" y="6039405"/>
            <a:ext cx="1044000" cy="740637"/>
          </a:xfrm>
          <a:prstGeom prst="rect">
            <a:avLst/>
          </a:prstGeom>
        </p:spPr>
      </p:pic>
      <p:pic>
        <p:nvPicPr>
          <p:cNvPr id="6" name="Grafik 5">
            <a:extLst>
              <a:ext uri="{FF2B5EF4-FFF2-40B4-BE49-F238E27FC236}">
                <a16:creationId xmlns:a16="http://schemas.microsoft.com/office/drawing/2014/main" id="{60C8D271-14B9-144C-AC1E-6FF98B754B4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27848" y="6143468"/>
            <a:ext cx="2524211" cy="614738"/>
          </a:xfrm>
          <a:prstGeom prst="rect">
            <a:avLst/>
          </a:prstGeom>
        </p:spPr>
      </p:pic>
      <p:pic>
        <p:nvPicPr>
          <p:cNvPr id="2" name="Grafik 1" descr="Ein Bild, das Text enthält.&#10;&#10;Automatisch generierte Beschreibung">
            <a:extLst>
              <a:ext uri="{FF2B5EF4-FFF2-40B4-BE49-F238E27FC236}">
                <a16:creationId xmlns:a16="http://schemas.microsoft.com/office/drawing/2014/main" id="{8A2229C7-CEB4-3CD3-8873-A559B6FFF3A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57968" y="6237312"/>
            <a:ext cx="1509840" cy="331145"/>
          </a:xfrm>
          <a:prstGeom prst="rect">
            <a:avLst/>
          </a:prstGeom>
        </p:spPr>
      </p:pic>
      <p:sp>
        <p:nvSpPr>
          <p:cNvPr id="3" name="TextBox 1">
            <a:extLst>
              <a:ext uri="{FF2B5EF4-FFF2-40B4-BE49-F238E27FC236}">
                <a16:creationId xmlns:a16="http://schemas.microsoft.com/office/drawing/2014/main" id="{BC128522-AE1D-FFC4-AC87-6BA9E6E9CCA8}"/>
              </a:ext>
            </a:extLst>
          </p:cNvPr>
          <p:cNvSpPr txBox="1"/>
          <p:nvPr userDrawn="1"/>
        </p:nvSpPr>
        <p:spPr>
          <a:xfrm>
            <a:off x="8256240" y="4886068"/>
            <a:ext cx="3397204" cy="487148"/>
          </a:xfrm>
          <a:prstGeom prst="rect">
            <a:avLst/>
          </a:prstGeom>
          <a:noFill/>
        </p:spPr>
        <p:txBody>
          <a:bodyPr wrap="square" rtlCol="0">
            <a:normAutofit fontScale="70000" lnSpcReduction="20000"/>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Tree>
    <p:extLst>
      <p:ext uri="{BB962C8B-B14F-4D97-AF65-F5344CB8AC3E}">
        <p14:creationId xmlns:p14="http://schemas.microsoft.com/office/powerpoint/2010/main" val="2457620381"/>
      </p:ext>
    </p:extLst>
  </p:cSld>
  <p:clrMapOvr>
    <a:masterClrMapping/>
  </p:clrMapOvr>
  <p:transition spd="med">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folie">
    <p:bg>
      <p:bgPr>
        <a:blipFill>
          <a:blip r:embed="rId2"/>
          <a:stretch>
            <a:fillRect/>
          </a:stretch>
        </a:blipFill>
        <a:effectLst/>
      </p:bgPr>
    </p:bg>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0D433CC9-9986-44FF-9805-C623855BD5CC}"/>
              </a:ext>
            </a:extLst>
          </p:cNvPr>
          <p:cNvSpPr>
            <a:spLocks noGrp="1"/>
          </p:cNvSpPr>
          <p:nvPr>
            <p:ph type="sldNum" sz="quarter" idx="13"/>
          </p:nvPr>
        </p:nvSpPr>
        <p:spPr/>
        <p:txBody>
          <a:bodyPr/>
          <a:lstStyle/>
          <a:p>
            <a:fld id="{DF28FB93-0A08-4E7D-8E63-9EFA29F1E093}" type="slidenum">
              <a:rPr lang="en-US" smtClean="0"/>
              <a:pPr/>
              <a:t>‹Nr.›</a:t>
            </a:fld>
            <a:endParaRPr lang="en-US" dirty="0"/>
          </a:p>
        </p:txBody>
      </p:sp>
      <p:sp>
        <p:nvSpPr>
          <p:cNvPr id="2" name="Titel 1"/>
          <p:cNvSpPr>
            <a:spLocks noGrp="1"/>
          </p:cNvSpPr>
          <p:nvPr>
            <p:ph type="ctrTitle"/>
          </p:nvPr>
        </p:nvSpPr>
        <p:spPr>
          <a:xfrm>
            <a:off x="4895885" y="549275"/>
            <a:ext cx="5160555" cy="1439863"/>
          </a:xfrm>
        </p:spPr>
        <p:txBody>
          <a:bodyPr anchor="b" anchorCtr="0">
            <a:normAutofit/>
          </a:bodyPr>
          <a:lstStyle>
            <a:lvl1pPr algn="l">
              <a:defRPr sz="3600" b="1" cap="all" spc="50" baseline="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4895885" y="2132856"/>
            <a:ext cx="5160555" cy="936104"/>
          </a:xfrm>
        </p:spPr>
        <p:txBody>
          <a:bodyPr>
            <a:noAutofit/>
          </a:bodyPr>
          <a:lstStyle>
            <a:lvl1pPr marL="0" indent="0" algn="l">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8" name="Textplatzhalter 7">
            <a:extLst>
              <a:ext uri="{FF2B5EF4-FFF2-40B4-BE49-F238E27FC236}">
                <a16:creationId xmlns:a16="http://schemas.microsoft.com/office/drawing/2014/main" id="{F946F4ED-99D4-4490-AD66-4524CECD5154}"/>
              </a:ext>
            </a:extLst>
          </p:cNvPr>
          <p:cNvSpPr>
            <a:spLocks noGrp="1"/>
          </p:cNvSpPr>
          <p:nvPr>
            <p:ph type="body" sz="quarter" idx="10" hasCustomPrompt="1"/>
          </p:nvPr>
        </p:nvSpPr>
        <p:spPr>
          <a:xfrm>
            <a:off x="4943872" y="4746897"/>
            <a:ext cx="3096816" cy="1058367"/>
          </a:xfrm>
        </p:spPr>
        <p:txBody>
          <a:bodyPr/>
          <a:lstStyle>
            <a:lvl1pPr algn="l">
              <a:spcBef>
                <a:spcPts val="400"/>
              </a:spcBef>
              <a:spcAft>
                <a:spcPts val="0"/>
              </a:spcAft>
              <a:defRPr sz="2000" b="0">
                <a:solidFill>
                  <a:schemeClr val="bg1"/>
                </a:solidFill>
              </a:defRPr>
            </a:lvl1pPr>
          </a:lstStyle>
          <a:p>
            <a:pPr lvl="0"/>
            <a:r>
              <a:rPr lang="de-DE" dirty="0"/>
              <a:t>Vorname Name,</a:t>
            </a:r>
          </a:p>
          <a:p>
            <a:pPr lvl="0"/>
            <a:r>
              <a:rPr lang="de-DE" dirty="0"/>
              <a:t>Referat hinzufügen</a:t>
            </a:r>
          </a:p>
        </p:txBody>
      </p:sp>
      <p:sp>
        <p:nvSpPr>
          <p:cNvPr id="14" name="Datumsplatzhalter 13">
            <a:extLst>
              <a:ext uri="{FF2B5EF4-FFF2-40B4-BE49-F238E27FC236}">
                <a16:creationId xmlns:a16="http://schemas.microsoft.com/office/drawing/2014/main" id="{25ABBEDF-A6B4-4ED8-9469-C40169E5AFFE}"/>
              </a:ext>
            </a:extLst>
          </p:cNvPr>
          <p:cNvSpPr>
            <a:spLocks noGrp="1"/>
          </p:cNvSpPr>
          <p:nvPr>
            <p:ph type="dt" sz="half" idx="11"/>
          </p:nvPr>
        </p:nvSpPr>
        <p:spPr>
          <a:xfrm>
            <a:off x="4948862" y="4365103"/>
            <a:ext cx="2882226" cy="381793"/>
          </a:xfrm>
        </p:spPr>
        <p:txBody>
          <a:bodyPr/>
          <a:lstStyle>
            <a:lvl1pPr algn="l">
              <a:defRPr sz="1200" b="0">
                <a:solidFill>
                  <a:schemeClr val="bg1"/>
                </a:solidFill>
              </a:defRPr>
            </a:lvl1pPr>
          </a:lstStyle>
          <a:p>
            <a:r>
              <a:rPr lang="de-DE"/>
              <a:t>Ort, Datum</a:t>
            </a:r>
            <a:endParaRPr lang="de-DE" dirty="0"/>
          </a:p>
        </p:txBody>
      </p:sp>
      <p:sp>
        <p:nvSpPr>
          <p:cNvPr id="15" name="Fußzeilenplatzhalter 14">
            <a:extLst>
              <a:ext uri="{FF2B5EF4-FFF2-40B4-BE49-F238E27FC236}">
                <a16:creationId xmlns:a16="http://schemas.microsoft.com/office/drawing/2014/main" id="{910DE717-4205-4BA9-9B66-97FAC63078D2}"/>
              </a:ext>
            </a:extLst>
          </p:cNvPr>
          <p:cNvSpPr>
            <a:spLocks noGrp="1"/>
          </p:cNvSpPr>
          <p:nvPr>
            <p:ph type="ftr" sz="quarter" idx="12"/>
          </p:nvPr>
        </p:nvSpPr>
        <p:spPr/>
        <p:txBody>
          <a:bodyPr/>
          <a:lstStyle/>
          <a:p>
            <a:r>
              <a:rPr lang="de-DE" b="1"/>
              <a:t>Weltoffene Strukturen | </a:t>
            </a:r>
            <a:r>
              <a:rPr lang="de-DE"/>
              <a:t>Aufgaben der NA DAAD: Mobilität von Einzelpersonen</a:t>
            </a:r>
            <a:endParaRPr lang="en-US" dirty="0"/>
          </a:p>
        </p:txBody>
      </p:sp>
      <p:sp>
        <p:nvSpPr>
          <p:cNvPr id="20" name="Bildplatzhalter 19">
            <a:extLst>
              <a:ext uri="{FF2B5EF4-FFF2-40B4-BE49-F238E27FC236}">
                <a16:creationId xmlns:a16="http://schemas.microsoft.com/office/drawing/2014/main" id="{E2A375F3-98A1-4BD6-961A-70834066A284}"/>
              </a:ext>
            </a:extLst>
          </p:cNvPr>
          <p:cNvSpPr>
            <a:spLocks noGrp="1"/>
          </p:cNvSpPr>
          <p:nvPr>
            <p:ph type="pic" sz="quarter" idx="14"/>
          </p:nvPr>
        </p:nvSpPr>
        <p:spPr>
          <a:xfrm>
            <a:off x="-1976" y="-2794"/>
            <a:ext cx="4584610" cy="5969318"/>
          </a:xfrm>
          <a:custGeom>
            <a:avLst/>
            <a:gdLst>
              <a:gd name="connsiteX0" fmla="*/ 0 w 4583113"/>
              <a:gd name="connsiteY0" fmla="*/ 6021388 h 6021388"/>
              <a:gd name="connsiteX1" fmla="*/ 1145778 w 4583113"/>
              <a:gd name="connsiteY1" fmla="*/ 0 h 6021388"/>
              <a:gd name="connsiteX2" fmla="*/ 3437335 w 4583113"/>
              <a:gd name="connsiteY2" fmla="*/ 0 h 6021388"/>
              <a:gd name="connsiteX3" fmla="*/ 4583113 w 4583113"/>
              <a:gd name="connsiteY3" fmla="*/ 6021388 h 6021388"/>
              <a:gd name="connsiteX4" fmla="*/ 0 w 4583113"/>
              <a:gd name="connsiteY4" fmla="*/ 6021388 h 6021388"/>
              <a:gd name="connsiteX0" fmla="*/ 6366 w 4589479"/>
              <a:gd name="connsiteY0" fmla="*/ 6021388 h 6021388"/>
              <a:gd name="connsiteX1" fmla="*/ 0 w 4589479"/>
              <a:gd name="connsiteY1" fmla="*/ 0 h 6021388"/>
              <a:gd name="connsiteX2" fmla="*/ 3443701 w 4589479"/>
              <a:gd name="connsiteY2" fmla="*/ 0 h 6021388"/>
              <a:gd name="connsiteX3" fmla="*/ 4589479 w 4589479"/>
              <a:gd name="connsiteY3" fmla="*/ 6021388 h 6021388"/>
              <a:gd name="connsiteX4" fmla="*/ 6366 w 4589479"/>
              <a:gd name="connsiteY4" fmla="*/ 6021388 h 6021388"/>
              <a:gd name="connsiteX0" fmla="*/ 6366 w 4589479"/>
              <a:gd name="connsiteY0" fmla="*/ 6030532 h 6030532"/>
              <a:gd name="connsiteX1" fmla="*/ 0 w 4589479"/>
              <a:gd name="connsiteY1" fmla="*/ 9144 h 6030532"/>
              <a:gd name="connsiteX2" fmla="*/ 2382997 w 4589479"/>
              <a:gd name="connsiteY2" fmla="*/ 0 h 6030532"/>
              <a:gd name="connsiteX3" fmla="*/ 4589479 w 4589479"/>
              <a:gd name="connsiteY3" fmla="*/ 6030532 h 6030532"/>
              <a:gd name="connsiteX4" fmla="*/ 6366 w 4589479"/>
              <a:gd name="connsiteY4" fmla="*/ 6030532 h 6030532"/>
              <a:gd name="connsiteX0" fmla="*/ 6366 w 3391615"/>
              <a:gd name="connsiteY0" fmla="*/ 6030532 h 6030532"/>
              <a:gd name="connsiteX1" fmla="*/ 0 w 3391615"/>
              <a:gd name="connsiteY1" fmla="*/ 9144 h 6030532"/>
              <a:gd name="connsiteX2" fmla="*/ 2382997 w 3391615"/>
              <a:gd name="connsiteY2" fmla="*/ 0 h 6030532"/>
              <a:gd name="connsiteX3" fmla="*/ 3391615 w 3391615"/>
              <a:gd name="connsiteY3" fmla="*/ 5948236 h 6030532"/>
              <a:gd name="connsiteX4" fmla="*/ 6366 w 3391615"/>
              <a:gd name="connsiteY4" fmla="*/ 6030532 h 6030532"/>
              <a:gd name="connsiteX0" fmla="*/ 0 w 3403537"/>
              <a:gd name="connsiteY0" fmla="*/ 5975668 h 5975668"/>
              <a:gd name="connsiteX1" fmla="*/ 11922 w 3403537"/>
              <a:gd name="connsiteY1" fmla="*/ 9144 h 5975668"/>
              <a:gd name="connsiteX2" fmla="*/ 2394919 w 3403537"/>
              <a:gd name="connsiteY2" fmla="*/ 0 h 5975668"/>
              <a:gd name="connsiteX3" fmla="*/ 3403537 w 3403537"/>
              <a:gd name="connsiteY3" fmla="*/ 5948236 h 5975668"/>
              <a:gd name="connsiteX4" fmla="*/ 0 w 3403537"/>
              <a:gd name="connsiteY4" fmla="*/ 5975668 h 5975668"/>
              <a:gd name="connsiteX0" fmla="*/ 0 w 3421825"/>
              <a:gd name="connsiteY0" fmla="*/ 5975668 h 5975668"/>
              <a:gd name="connsiteX1" fmla="*/ 11922 w 3421825"/>
              <a:gd name="connsiteY1" fmla="*/ 9144 h 5975668"/>
              <a:gd name="connsiteX2" fmla="*/ 2394919 w 3421825"/>
              <a:gd name="connsiteY2" fmla="*/ 0 h 5975668"/>
              <a:gd name="connsiteX3" fmla="*/ 3421825 w 3421825"/>
              <a:gd name="connsiteY3" fmla="*/ 5957380 h 5975668"/>
              <a:gd name="connsiteX4" fmla="*/ 0 w 3421825"/>
              <a:gd name="connsiteY4" fmla="*/ 5975668 h 5975668"/>
              <a:gd name="connsiteX0" fmla="*/ 0 w 3421825"/>
              <a:gd name="connsiteY0" fmla="*/ 5975668 h 5975668"/>
              <a:gd name="connsiteX1" fmla="*/ 11922 w 3421825"/>
              <a:gd name="connsiteY1" fmla="*/ 9144 h 5975668"/>
              <a:gd name="connsiteX2" fmla="*/ 2394919 w 3421825"/>
              <a:gd name="connsiteY2" fmla="*/ 0 h 5975668"/>
              <a:gd name="connsiteX3" fmla="*/ 2962656 w 3421825"/>
              <a:gd name="connsiteY3" fmla="*/ 3255264 h 5975668"/>
              <a:gd name="connsiteX4" fmla="*/ 3421825 w 3421825"/>
              <a:gd name="connsiteY4" fmla="*/ 5957380 h 5975668"/>
              <a:gd name="connsiteX5" fmla="*/ 0 w 3421825"/>
              <a:gd name="connsiteY5" fmla="*/ 5975668 h 5975668"/>
              <a:gd name="connsiteX0" fmla="*/ 0 w 4590288"/>
              <a:gd name="connsiteY0" fmla="*/ 5975668 h 5975668"/>
              <a:gd name="connsiteX1" fmla="*/ 11922 w 4590288"/>
              <a:gd name="connsiteY1" fmla="*/ 9144 h 5975668"/>
              <a:gd name="connsiteX2" fmla="*/ 2394919 w 4590288"/>
              <a:gd name="connsiteY2" fmla="*/ 0 h 5975668"/>
              <a:gd name="connsiteX3" fmla="*/ 4590288 w 4590288"/>
              <a:gd name="connsiteY3" fmla="*/ 3886200 h 5975668"/>
              <a:gd name="connsiteX4" fmla="*/ 3421825 w 4590288"/>
              <a:gd name="connsiteY4" fmla="*/ 5957380 h 5975668"/>
              <a:gd name="connsiteX5" fmla="*/ 0 w 4590288"/>
              <a:gd name="connsiteY5" fmla="*/ 5975668 h 5975668"/>
              <a:gd name="connsiteX0" fmla="*/ 0 w 4590288"/>
              <a:gd name="connsiteY0" fmla="*/ 5975668 h 5975668"/>
              <a:gd name="connsiteX1" fmla="*/ 11922 w 4590288"/>
              <a:gd name="connsiteY1" fmla="*/ 9144 h 5975668"/>
              <a:gd name="connsiteX2" fmla="*/ 2394919 w 4590288"/>
              <a:gd name="connsiteY2" fmla="*/ 0 h 5975668"/>
              <a:gd name="connsiteX3" fmla="*/ 4590288 w 4590288"/>
              <a:gd name="connsiteY3" fmla="*/ 3886200 h 5975668"/>
              <a:gd name="connsiteX4" fmla="*/ 3394393 w 4590288"/>
              <a:gd name="connsiteY4" fmla="*/ 5975668 h 5975668"/>
              <a:gd name="connsiteX5" fmla="*/ 0 w 4590288"/>
              <a:gd name="connsiteY5" fmla="*/ 5975668 h 5975668"/>
              <a:gd name="connsiteX0" fmla="*/ 6366 w 4596654"/>
              <a:gd name="connsiteY0" fmla="*/ 5975668 h 5975668"/>
              <a:gd name="connsiteX1" fmla="*/ 0 w 4596654"/>
              <a:gd name="connsiteY1" fmla="*/ 27432 h 5975668"/>
              <a:gd name="connsiteX2" fmla="*/ 2401285 w 4596654"/>
              <a:gd name="connsiteY2" fmla="*/ 0 h 5975668"/>
              <a:gd name="connsiteX3" fmla="*/ 4596654 w 4596654"/>
              <a:gd name="connsiteY3" fmla="*/ 3886200 h 5975668"/>
              <a:gd name="connsiteX4" fmla="*/ 3400759 w 4596654"/>
              <a:gd name="connsiteY4" fmla="*/ 5975668 h 5975668"/>
              <a:gd name="connsiteX5" fmla="*/ 6366 w 4596654"/>
              <a:gd name="connsiteY5" fmla="*/ 5975668 h 5975668"/>
              <a:gd name="connsiteX0" fmla="*/ 6366 w 4596654"/>
              <a:gd name="connsiteY0" fmla="*/ 5966143 h 5966143"/>
              <a:gd name="connsiteX1" fmla="*/ 0 w 4596654"/>
              <a:gd name="connsiteY1" fmla="*/ 17907 h 5966143"/>
              <a:gd name="connsiteX2" fmla="*/ 2391760 w 4596654"/>
              <a:gd name="connsiteY2" fmla="*/ 0 h 5966143"/>
              <a:gd name="connsiteX3" fmla="*/ 4596654 w 4596654"/>
              <a:gd name="connsiteY3" fmla="*/ 3876675 h 5966143"/>
              <a:gd name="connsiteX4" fmla="*/ 3400759 w 4596654"/>
              <a:gd name="connsiteY4" fmla="*/ 5966143 h 5966143"/>
              <a:gd name="connsiteX5" fmla="*/ 6366 w 4596654"/>
              <a:gd name="connsiteY5" fmla="*/ 5966143 h 5966143"/>
              <a:gd name="connsiteX0" fmla="*/ 6366 w 4596654"/>
              <a:gd name="connsiteY0" fmla="*/ 5969318 h 5969318"/>
              <a:gd name="connsiteX1" fmla="*/ 0 w 4596654"/>
              <a:gd name="connsiteY1" fmla="*/ 21082 h 5969318"/>
              <a:gd name="connsiteX2" fmla="*/ 2391760 w 4596654"/>
              <a:gd name="connsiteY2" fmla="*/ 0 h 5969318"/>
              <a:gd name="connsiteX3" fmla="*/ 4596654 w 4596654"/>
              <a:gd name="connsiteY3" fmla="*/ 3879850 h 5969318"/>
              <a:gd name="connsiteX4" fmla="*/ 3400759 w 4596654"/>
              <a:gd name="connsiteY4" fmla="*/ 5969318 h 5969318"/>
              <a:gd name="connsiteX5" fmla="*/ 6366 w 4596654"/>
              <a:gd name="connsiteY5" fmla="*/ 5969318 h 5969318"/>
              <a:gd name="connsiteX0" fmla="*/ 0 w 4590288"/>
              <a:gd name="connsiteY0" fmla="*/ 5969318 h 5969318"/>
              <a:gd name="connsiteX1" fmla="*/ 3159 w 4590288"/>
              <a:gd name="connsiteY1" fmla="*/ 8382 h 5969318"/>
              <a:gd name="connsiteX2" fmla="*/ 2385394 w 4590288"/>
              <a:gd name="connsiteY2" fmla="*/ 0 h 5969318"/>
              <a:gd name="connsiteX3" fmla="*/ 4590288 w 4590288"/>
              <a:gd name="connsiteY3" fmla="*/ 3879850 h 5969318"/>
              <a:gd name="connsiteX4" fmla="*/ 3394393 w 4590288"/>
              <a:gd name="connsiteY4" fmla="*/ 5969318 h 5969318"/>
              <a:gd name="connsiteX5" fmla="*/ 0 w 4590288"/>
              <a:gd name="connsiteY5" fmla="*/ 5969318 h 5969318"/>
              <a:gd name="connsiteX0" fmla="*/ 0 w 4590288"/>
              <a:gd name="connsiteY0" fmla="*/ 5970461 h 5970461"/>
              <a:gd name="connsiteX1" fmla="*/ 315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70461 h 5970461"/>
              <a:gd name="connsiteX1" fmla="*/ 315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70461 h 5970461"/>
              <a:gd name="connsiteX1" fmla="*/ 950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69318 h 5969318"/>
              <a:gd name="connsiteX1" fmla="*/ 6334 w 4590288"/>
              <a:gd name="connsiteY1" fmla="*/ 2032 h 5969318"/>
              <a:gd name="connsiteX2" fmla="*/ 2385394 w 4590288"/>
              <a:gd name="connsiteY2" fmla="*/ 0 h 5969318"/>
              <a:gd name="connsiteX3" fmla="*/ 4590288 w 4590288"/>
              <a:gd name="connsiteY3" fmla="*/ 3879850 h 5969318"/>
              <a:gd name="connsiteX4" fmla="*/ 3394393 w 4590288"/>
              <a:gd name="connsiteY4" fmla="*/ 5969318 h 5969318"/>
              <a:gd name="connsiteX5" fmla="*/ 0 w 4590288"/>
              <a:gd name="connsiteY5" fmla="*/ 5969318 h 5969318"/>
              <a:gd name="connsiteX0" fmla="*/ 3847 w 4584610"/>
              <a:gd name="connsiteY0" fmla="*/ 5969318 h 5969318"/>
              <a:gd name="connsiteX1" fmla="*/ 656 w 4584610"/>
              <a:gd name="connsiteY1" fmla="*/ 2032 h 5969318"/>
              <a:gd name="connsiteX2" fmla="*/ 2379716 w 4584610"/>
              <a:gd name="connsiteY2" fmla="*/ 0 h 5969318"/>
              <a:gd name="connsiteX3" fmla="*/ 4584610 w 4584610"/>
              <a:gd name="connsiteY3" fmla="*/ 3879850 h 5969318"/>
              <a:gd name="connsiteX4" fmla="*/ 3388715 w 4584610"/>
              <a:gd name="connsiteY4" fmla="*/ 5969318 h 5969318"/>
              <a:gd name="connsiteX5" fmla="*/ 3847 w 4584610"/>
              <a:gd name="connsiteY5" fmla="*/ 5969318 h 5969318"/>
              <a:gd name="connsiteX0" fmla="*/ 3847 w 4584610"/>
              <a:gd name="connsiteY0" fmla="*/ 5969318 h 5969318"/>
              <a:gd name="connsiteX1" fmla="*/ 656 w 4584610"/>
              <a:gd name="connsiteY1" fmla="*/ 2032 h 5969318"/>
              <a:gd name="connsiteX2" fmla="*/ 2379716 w 4584610"/>
              <a:gd name="connsiteY2" fmla="*/ 0 h 5969318"/>
              <a:gd name="connsiteX3" fmla="*/ 4584610 w 4584610"/>
              <a:gd name="connsiteY3" fmla="*/ 3873500 h 5969318"/>
              <a:gd name="connsiteX4" fmla="*/ 3388715 w 4584610"/>
              <a:gd name="connsiteY4" fmla="*/ 5969318 h 5969318"/>
              <a:gd name="connsiteX5" fmla="*/ 3847 w 4584610"/>
              <a:gd name="connsiteY5" fmla="*/ 5969318 h 596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4610" h="5969318">
                <a:moveTo>
                  <a:pt x="3847" y="5969318"/>
                </a:moveTo>
                <a:cubicBezTo>
                  <a:pt x="7017" y="3979164"/>
                  <a:pt x="-2514" y="1992186"/>
                  <a:pt x="656" y="2032"/>
                </a:cubicBezTo>
                <a:lnTo>
                  <a:pt x="2379716" y="0"/>
                </a:lnTo>
                <a:lnTo>
                  <a:pt x="4584610" y="3873500"/>
                </a:lnTo>
                <a:lnTo>
                  <a:pt x="3388715" y="5969318"/>
                </a:lnTo>
                <a:lnTo>
                  <a:pt x="3847" y="5969318"/>
                </a:lnTo>
                <a:close/>
              </a:path>
            </a:pathLst>
          </a:custGeom>
        </p:spPr>
        <p:txBody>
          <a:bodyPr/>
          <a:lstStyle/>
          <a:p>
            <a:r>
              <a:rPr lang="de-DE"/>
              <a:t>Bild durch Klicken auf Symbol hinzufügen</a:t>
            </a:r>
            <a:endParaRPr lang="de-DE" dirty="0"/>
          </a:p>
        </p:txBody>
      </p:sp>
      <p:pic>
        <p:nvPicPr>
          <p:cNvPr id="5" name="Grafik 4 NA|DAAD">
            <a:extLst>
              <a:ext uri="{FF2B5EF4-FFF2-40B4-BE49-F238E27FC236}">
                <a16:creationId xmlns:a16="http://schemas.microsoft.com/office/drawing/2014/main" id="{C7B81A8A-7C70-453B-8CD9-378D7F7DDC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2713" y="6274594"/>
            <a:ext cx="2046575" cy="356495"/>
          </a:xfrm>
          <a:prstGeom prst="rect">
            <a:avLst/>
          </a:prstGeom>
        </p:spPr>
      </p:pic>
      <p:pic>
        <p:nvPicPr>
          <p:cNvPr id="7" name="Grafik 5 ERASMUS">
            <a:extLst>
              <a:ext uri="{FF2B5EF4-FFF2-40B4-BE49-F238E27FC236}">
                <a16:creationId xmlns:a16="http://schemas.microsoft.com/office/drawing/2014/main" id="{9780FB00-88F1-4B4D-9AB7-25FBE1D95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8364" y="6148321"/>
            <a:ext cx="1426301" cy="579007"/>
          </a:xfrm>
          <a:prstGeom prst="rect">
            <a:avLst/>
          </a:prstGeom>
        </p:spPr>
      </p:pic>
      <p:pic>
        <p:nvPicPr>
          <p:cNvPr id="10" name="Grafik 6 BMBF">
            <a:extLst>
              <a:ext uri="{FF2B5EF4-FFF2-40B4-BE49-F238E27FC236}">
                <a16:creationId xmlns:a16="http://schemas.microsoft.com/office/drawing/2014/main" id="{C8C86262-B7FA-4730-9B37-5688612F22F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4078" y="6039405"/>
            <a:ext cx="1044000" cy="740637"/>
          </a:xfrm>
          <a:prstGeom prst="rect">
            <a:avLst/>
          </a:prstGeom>
        </p:spPr>
      </p:pic>
    </p:spTree>
    <p:extLst>
      <p:ext uri="{BB962C8B-B14F-4D97-AF65-F5344CB8AC3E}">
        <p14:creationId xmlns:p14="http://schemas.microsoft.com/office/powerpoint/2010/main" val="2752868792"/>
      </p:ext>
    </p:extLst>
  </p:cSld>
  <p:clrMapOvr>
    <a:masterClrMapping/>
  </p:clrMapOvr>
  <p:transition spd="med">
    <p:wipe/>
  </p:transition>
  <p:extLst>
    <p:ext uri="{DCECCB84-F9BA-43D5-87BE-67443E8EF086}">
      <p15:sldGuideLst xmlns:p15="http://schemas.microsoft.com/office/powerpoint/2012/main">
        <p15:guide id="1" orient="horz" pos="4180">
          <p15:clr>
            <a:srgbClr val="FBAE40"/>
          </p15:clr>
        </p15:guide>
        <p15:guide id="2" pos="4520">
          <p15:clr>
            <a:srgbClr val="FBAE40"/>
          </p15:clr>
        </p15:guide>
        <p15:guide id="3" pos="3160">
          <p15:clr>
            <a:srgbClr val="FBAE40"/>
          </p15:clr>
        </p15:guide>
        <p15:guide id="4" pos="2751">
          <p15:clr>
            <a:srgbClr val="FBAE40"/>
          </p15:clr>
        </p15:guide>
        <p15:guide id="5" pos="492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elfoli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0D433CC9-9986-44FF-9805-C623855BD5CC}"/>
              </a:ext>
            </a:extLst>
          </p:cNvPr>
          <p:cNvSpPr>
            <a:spLocks noGrp="1"/>
          </p:cNvSpPr>
          <p:nvPr>
            <p:ph type="sldNum" sz="quarter" idx="13"/>
          </p:nvPr>
        </p:nvSpPr>
        <p:spPr/>
        <p:txBody>
          <a:bodyPr/>
          <a:lstStyle/>
          <a:p>
            <a:fld id="{DF28FB93-0A08-4E7D-8E63-9EFA29F1E093}" type="slidenum">
              <a:rPr lang="en-US" smtClean="0"/>
              <a:pPr/>
              <a:t>‹Nr.›</a:t>
            </a:fld>
            <a:endParaRPr lang="en-US" dirty="0"/>
          </a:p>
        </p:txBody>
      </p:sp>
      <p:sp>
        <p:nvSpPr>
          <p:cNvPr id="2" name="Titel 1"/>
          <p:cNvSpPr>
            <a:spLocks noGrp="1"/>
          </p:cNvSpPr>
          <p:nvPr>
            <p:ph type="ctrTitle"/>
          </p:nvPr>
        </p:nvSpPr>
        <p:spPr>
          <a:xfrm>
            <a:off x="1313052" y="3245794"/>
            <a:ext cx="5160555" cy="1439863"/>
          </a:xfrm>
        </p:spPr>
        <p:txBody>
          <a:bodyPr anchor="b" anchorCtr="0">
            <a:normAutofit/>
          </a:bodyPr>
          <a:lstStyle>
            <a:lvl1pPr algn="l">
              <a:defRPr sz="3600" b="1" cap="all" spc="50" baseline="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1313052" y="4829375"/>
            <a:ext cx="5160555" cy="936104"/>
          </a:xfrm>
        </p:spPr>
        <p:txBody>
          <a:bodyPr>
            <a:noAutofit/>
          </a:bodyPr>
          <a:lstStyle>
            <a:lvl1pPr marL="0" indent="0" algn="l">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8" name="Textplatzhalter 7">
            <a:extLst>
              <a:ext uri="{FF2B5EF4-FFF2-40B4-BE49-F238E27FC236}">
                <a16:creationId xmlns:a16="http://schemas.microsoft.com/office/drawing/2014/main" id="{F946F4ED-99D4-4490-AD66-4524CECD5154}"/>
              </a:ext>
            </a:extLst>
          </p:cNvPr>
          <p:cNvSpPr>
            <a:spLocks noGrp="1"/>
          </p:cNvSpPr>
          <p:nvPr>
            <p:ph type="body" sz="quarter" idx="10" hasCustomPrompt="1"/>
          </p:nvPr>
        </p:nvSpPr>
        <p:spPr>
          <a:xfrm>
            <a:off x="540721" y="931069"/>
            <a:ext cx="3096816" cy="1058367"/>
          </a:xfrm>
        </p:spPr>
        <p:txBody>
          <a:bodyPr/>
          <a:lstStyle>
            <a:lvl1pPr algn="l">
              <a:spcBef>
                <a:spcPts val="400"/>
              </a:spcBef>
              <a:spcAft>
                <a:spcPts val="0"/>
              </a:spcAft>
              <a:defRPr sz="2000" b="0">
                <a:solidFill>
                  <a:schemeClr val="bg1"/>
                </a:solidFill>
              </a:defRPr>
            </a:lvl1pPr>
          </a:lstStyle>
          <a:p>
            <a:pPr lvl="0"/>
            <a:r>
              <a:rPr lang="de-DE" dirty="0"/>
              <a:t>Vorname Name,</a:t>
            </a:r>
          </a:p>
          <a:p>
            <a:pPr lvl="0"/>
            <a:r>
              <a:rPr lang="de-DE" dirty="0"/>
              <a:t>Referat hinzufügen</a:t>
            </a:r>
          </a:p>
        </p:txBody>
      </p:sp>
      <p:sp>
        <p:nvSpPr>
          <p:cNvPr id="14" name="Datumsplatzhalter 13">
            <a:extLst>
              <a:ext uri="{FF2B5EF4-FFF2-40B4-BE49-F238E27FC236}">
                <a16:creationId xmlns:a16="http://schemas.microsoft.com/office/drawing/2014/main" id="{25ABBEDF-A6B4-4ED8-9469-C40169E5AFFE}"/>
              </a:ext>
            </a:extLst>
          </p:cNvPr>
          <p:cNvSpPr>
            <a:spLocks noGrp="1"/>
          </p:cNvSpPr>
          <p:nvPr>
            <p:ph type="dt" sz="half" idx="11"/>
          </p:nvPr>
        </p:nvSpPr>
        <p:spPr>
          <a:xfrm>
            <a:off x="545711" y="549275"/>
            <a:ext cx="2882226" cy="381793"/>
          </a:xfrm>
        </p:spPr>
        <p:txBody>
          <a:bodyPr/>
          <a:lstStyle>
            <a:lvl1pPr algn="l">
              <a:defRPr sz="1200" b="0">
                <a:solidFill>
                  <a:schemeClr val="bg1"/>
                </a:solidFill>
              </a:defRPr>
            </a:lvl1pPr>
          </a:lstStyle>
          <a:p>
            <a:r>
              <a:rPr lang="de-DE"/>
              <a:t>Ort, Datum</a:t>
            </a:r>
            <a:endParaRPr lang="de-DE" dirty="0"/>
          </a:p>
        </p:txBody>
      </p:sp>
      <p:sp>
        <p:nvSpPr>
          <p:cNvPr id="15" name="Fußzeilenplatzhalter 14">
            <a:extLst>
              <a:ext uri="{FF2B5EF4-FFF2-40B4-BE49-F238E27FC236}">
                <a16:creationId xmlns:a16="http://schemas.microsoft.com/office/drawing/2014/main" id="{910DE717-4205-4BA9-9B66-97FAC63078D2}"/>
              </a:ext>
            </a:extLst>
          </p:cNvPr>
          <p:cNvSpPr>
            <a:spLocks noGrp="1"/>
          </p:cNvSpPr>
          <p:nvPr>
            <p:ph type="ftr" sz="quarter" idx="12"/>
          </p:nvPr>
        </p:nvSpPr>
        <p:spPr/>
        <p:txBody>
          <a:bodyPr/>
          <a:lstStyle/>
          <a:p>
            <a:r>
              <a:rPr lang="de-DE" b="1"/>
              <a:t>Weltoffene Strukturen | </a:t>
            </a:r>
            <a:r>
              <a:rPr lang="de-DE"/>
              <a:t>Aufgaben der NA DAAD: Mobilität von Einzelpersonen</a:t>
            </a:r>
            <a:endParaRPr lang="en-US" dirty="0"/>
          </a:p>
        </p:txBody>
      </p:sp>
      <p:sp>
        <p:nvSpPr>
          <p:cNvPr id="20" name="Bildplatzhalter 19">
            <a:extLst>
              <a:ext uri="{FF2B5EF4-FFF2-40B4-BE49-F238E27FC236}">
                <a16:creationId xmlns:a16="http://schemas.microsoft.com/office/drawing/2014/main" id="{E2A375F3-98A1-4BD6-961A-70834066A284}"/>
              </a:ext>
            </a:extLst>
          </p:cNvPr>
          <p:cNvSpPr>
            <a:spLocks noGrp="1"/>
          </p:cNvSpPr>
          <p:nvPr>
            <p:ph type="pic" sz="quarter" idx="14"/>
          </p:nvPr>
        </p:nvSpPr>
        <p:spPr>
          <a:xfrm>
            <a:off x="3894586" y="-1158"/>
            <a:ext cx="8295304" cy="5970475"/>
          </a:xfrm>
          <a:custGeom>
            <a:avLst/>
            <a:gdLst>
              <a:gd name="connsiteX0" fmla="*/ 0 w 4583113"/>
              <a:gd name="connsiteY0" fmla="*/ 6021388 h 6021388"/>
              <a:gd name="connsiteX1" fmla="*/ 1145778 w 4583113"/>
              <a:gd name="connsiteY1" fmla="*/ 0 h 6021388"/>
              <a:gd name="connsiteX2" fmla="*/ 3437335 w 4583113"/>
              <a:gd name="connsiteY2" fmla="*/ 0 h 6021388"/>
              <a:gd name="connsiteX3" fmla="*/ 4583113 w 4583113"/>
              <a:gd name="connsiteY3" fmla="*/ 6021388 h 6021388"/>
              <a:gd name="connsiteX4" fmla="*/ 0 w 4583113"/>
              <a:gd name="connsiteY4" fmla="*/ 6021388 h 6021388"/>
              <a:gd name="connsiteX0" fmla="*/ 6366 w 4589479"/>
              <a:gd name="connsiteY0" fmla="*/ 6021388 h 6021388"/>
              <a:gd name="connsiteX1" fmla="*/ 0 w 4589479"/>
              <a:gd name="connsiteY1" fmla="*/ 0 h 6021388"/>
              <a:gd name="connsiteX2" fmla="*/ 3443701 w 4589479"/>
              <a:gd name="connsiteY2" fmla="*/ 0 h 6021388"/>
              <a:gd name="connsiteX3" fmla="*/ 4589479 w 4589479"/>
              <a:gd name="connsiteY3" fmla="*/ 6021388 h 6021388"/>
              <a:gd name="connsiteX4" fmla="*/ 6366 w 4589479"/>
              <a:gd name="connsiteY4" fmla="*/ 6021388 h 6021388"/>
              <a:gd name="connsiteX0" fmla="*/ 6366 w 4589479"/>
              <a:gd name="connsiteY0" fmla="*/ 6030532 h 6030532"/>
              <a:gd name="connsiteX1" fmla="*/ 0 w 4589479"/>
              <a:gd name="connsiteY1" fmla="*/ 9144 h 6030532"/>
              <a:gd name="connsiteX2" fmla="*/ 2382997 w 4589479"/>
              <a:gd name="connsiteY2" fmla="*/ 0 h 6030532"/>
              <a:gd name="connsiteX3" fmla="*/ 4589479 w 4589479"/>
              <a:gd name="connsiteY3" fmla="*/ 6030532 h 6030532"/>
              <a:gd name="connsiteX4" fmla="*/ 6366 w 4589479"/>
              <a:gd name="connsiteY4" fmla="*/ 6030532 h 6030532"/>
              <a:gd name="connsiteX0" fmla="*/ 6366 w 3391615"/>
              <a:gd name="connsiteY0" fmla="*/ 6030532 h 6030532"/>
              <a:gd name="connsiteX1" fmla="*/ 0 w 3391615"/>
              <a:gd name="connsiteY1" fmla="*/ 9144 h 6030532"/>
              <a:gd name="connsiteX2" fmla="*/ 2382997 w 3391615"/>
              <a:gd name="connsiteY2" fmla="*/ 0 h 6030532"/>
              <a:gd name="connsiteX3" fmla="*/ 3391615 w 3391615"/>
              <a:gd name="connsiteY3" fmla="*/ 5948236 h 6030532"/>
              <a:gd name="connsiteX4" fmla="*/ 6366 w 3391615"/>
              <a:gd name="connsiteY4" fmla="*/ 6030532 h 6030532"/>
              <a:gd name="connsiteX0" fmla="*/ 0 w 3403537"/>
              <a:gd name="connsiteY0" fmla="*/ 5975668 h 5975668"/>
              <a:gd name="connsiteX1" fmla="*/ 11922 w 3403537"/>
              <a:gd name="connsiteY1" fmla="*/ 9144 h 5975668"/>
              <a:gd name="connsiteX2" fmla="*/ 2394919 w 3403537"/>
              <a:gd name="connsiteY2" fmla="*/ 0 h 5975668"/>
              <a:gd name="connsiteX3" fmla="*/ 3403537 w 3403537"/>
              <a:gd name="connsiteY3" fmla="*/ 5948236 h 5975668"/>
              <a:gd name="connsiteX4" fmla="*/ 0 w 3403537"/>
              <a:gd name="connsiteY4" fmla="*/ 5975668 h 5975668"/>
              <a:gd name="connsiteX0" fmla="*/ 0 w 3421825"/>
              <a:gd name="connsiteY0" fmla="*/ 5975668 h 5975668"/>
              <a:gd name="connsiteX1" fmla="*/ 11922 w 3421825"/>
              <a:gd name="connsiteY1" fmla="*/ 9144 h 5975668"/>
              <a:gd name="connsiteX2" fmla="*/ 2394919 w 3421825"/>
              <a:gd name="connsiteY2" fmla="*/ 0 h 5975668"/>
              <a:gd name="connsiteX3" fmla="*/ 3421825 w 3421825"/>
              <a:gd name="connsiteY3" fmla="*/ 5957380 h 5975668"/>
              <a:gd name="connsiteX4" fmla="*/ 0 w 3421825"/>
              <a:gd name="connsiteY4" fmla="*/ 5975668 h 5975668"/>
              <a:gd name="connsiteX0" fmla="*/ 0 w 3421825"/>
              <a:gd name="connsiteY0" fmla="*/ 5975668 h 5975668"/>
              <a:gd name="connsiteX1" fmla="*/ 11922 w 3421825"/>
              <a:gd name="connsiteY1" fmla="*/ 9144 h 5975668"/>
              <a:gd name="connsiteX2" fmla="*/ 2394919 w 3421825"/>
              <a:gd name="connsiteY2" fmla="*/ 0 h 5975668"/>
              <a:gd name="connsiteX3" fmla="*/ 2962656 w 3421825"/>
              <a:gd name="connsiteY3" fmla="*/ 3255264 h 5975668"/>
              <a:gd name="connsiteX4" fmla="*/ 3421825 w 3421825"/>
              <a:gd name="connsiteY4" fmla="*/ 5957380 h 5975668"/>
              <a:gd name="connsiteX5" fmla="*/ 0 w 3421825"/>
              <a:gd name="connsiteY5" fmla="*/ 5975668 h 5975668"/>
              <a:gd name="connsiteX0" fmla="*/ 0 w 4590288"/>
              <a:gd name="connsiteY0" fmla="*/ 5975668 h 5975668"/>
              <a:gd name="connsiteX1" fmla="*/ 11922 w 4590288"/>
              <a:gd name="connsiteY1" fmla="*/ 9144 h 5975668"/>
              <a:gd name="connsiteX2" fmla="*/ 2394919 w 4590288"/>
              <a:gd name="connsiteY2" fmla="*/ 0 h 5975668"/>
              <a:gd name="connsiteX3" fmla="*/ 4590288 w 4590288"/>
              <a:gd name="connsiteY3" fmla="*/ 3886200 h 5975668"/>
              <a:gd name="connsiteX4" fmla="*/ 3421825 w 4590288"/>
              <a:gd name="connsiteY4" fmla="*/ 5957380 h 5975668"/>
              <a:gd name="connsiteX5" fmla="*/ 0 w 4590288"/>
              <a:gd name="connsiteY5" fmla="*/ 5975668 h 5975668"/>
              <a:gd name="connsiteX0" fmla="*/ 0 w 4590288"/>
              <a:gd name="connsiteY0" fmla="*/ 5975668 h 5975668"/>
              <a:gd name="connsiteX1" fmla="*/ 11922 w 4590288"/>
              <a:gd name="connsiteY1" fmla="*/ 9144 h 5975668"/>
              <a:gd name="connsiteX2" fmla="*/ 2394919 w 4590288"/>
              <a:gd name="connsiteY2" fmla="*/ 0 h 5975668"/>
              <a:gd name="connsiteX3" fmla="*/ 4590288 w 4590288"/>
              <a:gd name="connsiteY3" fmla="*/ 3886200 h 5975668"/>
              <a:gd name="connsiteX4" fmla="*/ 3394393 w 4590288"/>
              <a:gd name="connsiteY4" fmla="*/ 5975668 h 5975668"/>
              <a:gd name="connsiteX5" fmla="*/ 0 w 4590288"/>
              <a:gd name="connsiteY5" fmla="*/ 5975668 h 5975668"/>
              <a:gd name="connsiteX0" fmla="*/ 6366 w 4596654"/>
              <a:gd name="connsiteY0" fmla="*/ 5975668 h 5975668"/>
              <a:gd name="connsiteX1" fmla="*/ 0 w 4596654"/>
              <a:gd name="connsiteY1" fmla="*/ 27432 h 5975668"/>
              <a:gd name="connsiteX2" fmla="*/ 2401285 w 4596654"/>
              <a:gd name="connsiteY2" fmla="*/ 0 h 5975668"/>
              <a:gd name="connsiteX3" fmla="*/ 4596654 w 4596654"/>
              <a:gd name="connsiteY3" fmla="*/ 3886200 h 5975668"/>
              <a:gd name="connsiteX4" fmla="*/ 3400759 w 4596654"/>
              <a:gd name="connsiteY4" fmla="*/ 5975668 h 5975668"/>
              <a:gd name="connsiteX5" fmla="*/ 6366 w 4596654"/>
              <a:gd name="connsiteY5" fmla="*/ 5975668 h 5975668"/>
              <a:gd name="connsiteX0" fmla="*/ 6366 w 4596654"/>
              <a:gd name="connsiteY0" fmla="*/ 5966143 h 5966143"/>
              <a:gd name="connsiteX1" fmla="*/ 0 w 4596654"/>
              <a:gd name="connsiteY1" fmla="*/ 17907 h 5966143"/>
              <a:gd name="connsiteX2" fmla="*/ 2391760 w 4596654"/>
              <a:gd name="connsiteY2" fmla="*/ 0 h 5966143"/>
              <a:gd name="connsiteX3" fmla="*/ 4596654 w 4596654"/>
              <a:gd name="connsiteY3" fmla="*/ 3876675 h 5966143"/>
              <a:gd name="connsiteX4" fmla="*/ 3400759 w 4596654"/>
              <a:gd name="connsiteY4" fmla="*/ 5966143 h 5966143"/>
              <a:gd name="connsiteX5" fmla="*/ 6366 w 4596654"/>
              <a:gd name="connsiteY5" fmla="*/ 5966143 h 5966143"/>
              <a:gd name="connsiteX0" fmla="*/ 6366 w 4596654"/>
              <a:gd name="connsiteY0" fmla="*/ 5969318 h 5969318"/>
              <a:gd name="connsiteX1" fmla="*/ 0 w 4596654"/>
              <a:gd name="connsiteY1" fmla="*/ 21082 h 5969318"/>
              <a:gd name="connsiteX2" fmla="*/ 2391760 w 4596654"/>
              <a:gd name="connsiteY2" fmla="*/ 0 h 5969318"/>
              <a:gd name="connsiteX3" fmla="*/ 4596654 w 4596654"/>
              <a:gd name="connsiteY3" fmla="*/ 3879850 h 5969318"/>
              <a:gd name="connsiteX4" fmla="*/ 3400759 w 4596654"/>
              <a:gd name="connsiteY4" fmla="*/ 5969318 h 5969318"/>
              <a:gd name="connsiteX5" fmla="*/ 6366 w 4596654"/>
              <a:gd name="connsiteY5" fmla="*/ 5969318 h 5969318"/>
              <a:gd name="connsiteX0" fmla="*/ 0 w 4590288"/>
              <a:gd name="connsiteY0" fmla="*/ 5969318 h 5969318"/>
              <a:gd name="connsiteX1" fmla="*/ 3159 w 4590288"/>
              <a:gd name="connsiteY1" fmla="*/ 8382 h 5969318"/>
              <a:gd name="connsiteX2" fmla="*/ 2385394 w 4590288"/>
              <a:gd name="connsiteY2" fmla="*/ 0 h 5969318"/>
              <a:gd name="connsiteX3" fmla="*/ 4590288 w 4590288"/>
              <a:gd name="connsiteY3" fmla="*/ 3879850 h 5969318"/>
              <a:gd name="connsiteX4" fmla="*/ 3394393 w 4590288"/>
              <a:gd name="connsiteY4" fmla="*/ 5969318 h 5969318"/>
              <a:gd name="connsiteX5" fmla="*/ 0 w 4590288"/>
              <a:gd name="connsiteY5" fmla="*/ 5969318 h 5969318"/>
              <a:gd name="connsiteX0" fmla="*/ 0 w 4590288"/>
              <a:gd name="connsiteY0" fmla="*/ 5970461 h 5970461"/>
              <a:gd name="connsiteX1" fmla="*/ 315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70461 h 5970461"/>
              <a:gd name="connsiteX1" fmla="*/ 315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70461 h 5970461"/>
              <a:gd name="connsiteX1" fmla="*/ 950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69318 h 5969318"/>
              <a:gd name="connsiteX1" fmla="*/ 6334 w 4590288"/>
              <a:gd name="connsiteY1" fmla="*/ 2032 h 5969318"/>
              <a:gd name="connsiteX2" fmla="*/ 2385394 w 4590288"/>
              <a:gd name="connsiteY2" fmla="*/ 0 h 5969318"/>
              <a:gd name="connsiteX3" fmla="*/ 4590288 w 4590288"/>
              <a:gd name="connsiteY3" fmla="*/ 3879850 h 5969318"/>
              <a:gd name="connsiteX4" fmla="*/ 3394393 w 4590288"/>
              <a:gd name="connsiteY4" fmla="*/ 5969318 h 5969318"/>
              <a:gd name="connsiteX5" fmla="*/ 0 w 4590288"/>
              <a:gd name="connsiteY5" fmla="*/ 5969318 h 5969318"/>
              <a:gd name="connsiteX0" fmla="*/ 3847 w 4584610"/>
              <a:gd name="connsiteY0" fmla="*/ 5969318 h 5969318"/>
              <a:gd name="connsiteX1" fmla="*/ 656 w 4584610"/>
              <a:gd name="connsiteY1" fmla="*/ 2032 h 5969318"/>
              <a:gd name="connsiteX2" fmla="*/ 2379716 w 4584610"/>
              <a:gd name="connsiteY2" fmla="*/ 0 h 5969318"/>
              <a:gd name="connsiteX3" fmla="*/ 4584610 w 4584610"/>
              <a:gd name="connsiteY3" fmla="*/ 3879850 h 5969318"/>
              <a:gd name="connsiteX4" fmla="*/ 3388715 w 4584610"/>
              <a:gd name="connsiteY4" fmla="*/ 5969318 h 5969318"/>
              <a:gd name="connsiteX5" fmla="*/ 3847 w 4584610"/>
              <a:gd name="connsiteY5" fmla="*/ 5969318 h 5969318"/>
              <a:gd name="connsiteX0" fmla="*/ 3847 w 4584610"/>
              <a:gd name="connsiteY0" fmla="*/ 5969318 h 5969318"/>
              <a:gd name="connsiteX1" fmla="*/ 656 w 4584610"/>
              <a:gd name="connsiteY1" fmla="*/ 2032 h 5969318"/>
              <a:gd name="connsiteX2" fmla="*/ 2379716 w 4584610"/>
              <a:gd name="connsiteY2" fmla="*/ 0 h 5969318"/>
              <a:gd name="connsiteX3" fmla="*/ 4584610 w 4584610"/>
              <a:gd name="connsiteY3" fmla="*/ 3873500 h 5969318"/>
              <a:gd name="connsiteX4" fmla="*/ 3388715 w 4584610"/>
              <a:gd name="connsiteY4" fmla="*/ 5969318 h 5969318"/>
              <a:gd name="connsiteX5" fmla="*/ 3847 w 4584610"/>
              <a:gd name="connsiteY5" fmla="*/ 5969318 h 5969318"/>
              <a:gd name="connsiteX0" fmla="*/ 76432 w 4584043"/>
              <a:gd name="connsiteY0" fmla="*/ 1753934 h 5969318"/>
              <a:gd name="connsiteX1" fmla="*/ 89 w 4584043"/>
              <a:gd name="connsiteY1" fmla="*/ 2032 h 5969318"/>
              <a:gd name="connsiteX2" fmla="*/ 2379149 w 4584043"/>
              <a:gd name="connsiteY2" fmla="*/ 0 h 5969318"/>
              <a:gd name="connsiteX3" fmla="*/ 4584043 w 4584043"/>
              <a:gd name="connsiteY3" fmla="*/ 3873500 h 5969318"/>
              <a:gd name="connsiteX4" fmla="*/ 3388148 w 4584043"/>
              <a:gd name="connsiteY4" fmla="*/ 5969318 h 5969318"/>
              <a:gd name="connsiteX5" fmla="*/ 76432 w 4584043"/>
              <a:gd name="connsiteY5" fmla="*/ 1753934 h 5969318"/>
              <a:gd name="connsiteX0" fmla="*/ 76432 w 7429796"/>
              <a:gd name="connsiteY0" fmla="*/ 1753934 h 5978462"/>
              <a:gd name="connsiteX1" fmla="*/ 89 w 7429796"/>
              <a:gd name="connsiteY1" fmla="*/ 2032 h 5978462"/>
              <a:gd name="connsiteX2" fmla="*/ 2379149 w 7429796"/>
              <a:gd name="connsiteY2" fmla="*/ 0 h 5978462"/>
              <a:gd name="connsiteX3" fmla="*/ 4584043 w 7429796"/>
              <a:gd name="connsiteY3" fmla="*/ 3873500 h 5978462"/>
              <a:gd name="connsiteX4" fmla="*/ 7429796 w 7429796"/>
              <a:gd name="connsiteY4" fmla="*/ 5978462 h 5978462"/>
              <a:gd name="connsiteX5" fmla="*/ 76432 w 7429796"/>
              <a:gd name="connsiteY5" fmla="*/ 1753934 h 5978462"/>
              <a:gd name="connsiteX0" fmla="*/ 76432 w 8397091"/>
              <a:gd name="connsiteY0" fmla="*/ 1753934 h 5978462"/>
              <a:gd name="connsiteX1" fmla="*/ 89 w 8397091"/>
              <a:gd name="connsiteY1" fmla="*/ 2032 h 5978462"/>
              <a:gd name="connsiteX2" fmla="*/ 2379149 w 8397091"/>
              <a:gd name="connsiteY2" fmla="*/ 0 h 5978462"/>
              <a:gd name="connsiteX3" fmla="*/ 8397091 w 8397091"/>
              <a:gd name="connsiteY3" fmla="*/ 5958332 h 5978462"/>
              <a:gd name="connsiteX4" fmla="*/ 7429796 w 8397091"/>
              <a:gd name="connsiteY4" fmla="*/ 5978462 h 5978462"/>
              <a:gd name="connsiteX5" fmla="*/ 76432 w 8397091"/>
              <a:gd name="connsiteY5" fmla="*/ 1753934 h 5978462"/>
              <a:gd name="connsiteX0" fmla="*/ 76432 w 8397091"/>
              <a:gd name="connsiteY0" fmla="*/ 1751902 h 5976430"/>
              <a:gd name="connsiteX1" fmla="*/ 89 w 8397091"/>
              <a:gd name="connsiteY1" fmla="*/ 0 h 5976430"/>
              <a:gd name="connsiteX2" fmla="*/ 8377613 w 8397091"/>
              <a:gd name="connsiteY2" fmla="*/ 7112 h 5976430"/>
              <a:gd name="connsiteX3" fmla="*/ 8397091 w 8397091"/>
              <a:gd name="connsiteY3" fmla="*/ 5956300 h 5976430"/>
              <a:gd name="connsiteX4" fmla="*/ 7429796 w 8397091"/>
              <a:gd name="connsiteY4" fmla="*/ 5976430 h 5976430"/>
              <a:gd name="connsiteX5" fmla="*/ 76432 w 8397091"/>
              <a:gd name="connsiteY5" fmla="*/ 1751902 h 5976430"/>
              <a:gd name="connsiteX0" fmla="*/ 76432 w 8379635"/>
              <a:gd name="connsiteY0" fmla="*/ 1751902 h 5976430"/>
              <a:gd name="connsiteX1" fmla="*/ 89 w 8379635"/>
              <a:gd name="connsiteY1" fmla="*/ 0 h 5976430"/>
              <a:gd name="connsiteX2" fmla="*/ 8377613 w 8379635"/>
              <a:gd name="connsiteY2" fmla="*/ 7112 h 5976430"/>
              <a:gd name="connsiteX3" fmla="*/ 8378803 w 8379635"/>
              <a:gd name="connsiteY3" fmla="*/ 5965444 h 5976430"/>
              <a:gd name="connsiteX4" fmla="*/ 7429796 w 8379635"/>
              <a:gd name="connsiteY4" fmla="*/ 5976430 h 5976430"/>
              <a:gd name="connsiteX5" fmla="*/ 76432 w 8379635"/>
              <a:gd name="connsiteY5" fmla="*/ 1751902 h 5976430"/>
              <a:gd name="connsiteX0" fmla="*/ 76432 w 8379635"/>
              <a:gd name="connsiteY0" fmla="*/ 1751902 h 5967286"/>
              <a:gd name="connsiteX1" fmla="*/ 89 w 8379635"/>
              <a:gd name="connsiteY1" fmla="*/ 0 h 5967286"/>
              <a:gd name="connsiteX2" fmla="*/ 8377613 w 8379635"/>
              <a:gd name="connsiteY2" fmla="*/ 7112 h 5967286"/>
              <a:gd name="connsiteX3" fmla="*/ 8378803 w 8379635"/>
              <a:gd name="connsiteY3" fmla="*/ 5965444 h 5967286"/>
              <a:gd name="connsiteX4" fmla="*/ 7457228 w 8379635"/>
              <a:gd name="connsiteY4" fmla="*/ 5967286 h 5967286"/>
              <a:gd name="connsiteX5" fmla="*/ 76432 w 8379635"/>
              <a:gd name="connsiteY5" fmla="*/ 1751902 h 5967286"/>
              <a:gd name="connsiteX0" fmla="*/ 0 w 8303203"/>
              <a:gd name="connsiteY0" fmla="*/ 1751902 h 5967286"/>
              <a:gd name="connsiteX1" fmla="*/ 5953 w 8303203"/>
              <a:gd name="connsiteY1" fmla="*/ 0 h 5967286"/>
              <a:gd name="connsiteX2" fmla="*/ 8301181 w 8303203"/>
              <a:gd name="connsiteY2" fmla="*/ 7112 h 5967286"/>
              <a:gd name="connsiteX3" fmla="*/ 8302371 w 8303203"/>
              <a:gd name="connsiteY3" fmla="*/ 5965444 h 5967286"/>
              <a:gd name="connsiteX4" fmla="*/ 7380796 w 8303203"/>
              <a:gd name="connsiteY4" fmla="*/ 5967286 h 5967286"/>
              <a:gd name="connsiteX5" fmla="*/ 0 w 8303203"/>
              <a:gd name="connsiteY5" fmla="*/ 1751902 h 5967286"/>
              <a:gd name="connsiteX0" fmla="*/ 0 w 8303203"/>
              <a:gd name="connsiteY0" fmla="*/ 1751902 h 5967286"/>
              <a:gd name="connsiteX1" fmla="*/ 5953 w 8303203"/>
              <a:gd name="connsiteY1" fmla="*/ 0 h 5967286"/>
              <a:gd name="connsiteX2" fmla="*/ 8301181 w 8303203"/>
              <a:gd name="connsiteY2" fmla="*/ 7112 h 5967286"/>
              <a:gd name="connsiteX3" fmla="*/ 8302371 w 8303203"/>
              <a:gd name="connsiteY3" fmla="*/ 5965444 h 5967286"/>
              <a:gd name="connsiteX4" fmla="*/ 7370560 w 8303203"/>
              <a:gd name="connsiteY4" fmla="*/ 5967286 h 5967286"/>
              <a:gd name="connsiteX5" fmla="*/ 0 w 8303203"/>
              <a:gd name="connsiteY5" fmla="*/ 1751902 h 5967286"/>
              <a:gd name="connsiteX0" fmla="*/ 0 w 8309195"/>
              <a:gd name="connsiteY0" fmla="*/ 1751902 h 5967286"/>
              <a:gd name="connsiteX1" fmla="*/ 5953 w 8309195"/>
              <a:gd name="connsiteY1" fmla="*/ 0 h 5967286"/>
              <a:gd name="connsiteX2" fmla="*/ 8301181 w 8309195"/>
              <a:gd name="connsiteY2" fmla="*/ 7112 h 5967286"/>
              <a:gd name="connsiteX3" fmla="*/ 8309195 w 8309195"/>
              <a:gd name="connsiteY3" fmla="*/ 5962032 h 5967286"/>
              <a:gd name="connsiteX4" fmla="*/ 7370560 w 8309195"/>
              <a:gd name="connsiteY4" fmla="*/ 5967286 h 5967286"/>
              <a:gd name="connsiteX5" fmla="*/ 0 w 8309195"/>
              <a:gd name="connsiteY5" fmla="*/ 1751902 h 5967286"/>
              <a:gd name="connsiteX0" fmla="*/ 0 w 8309195"/>
              <a:gd name="connsiteY0" fmla="*/ 1751902 h 5967286"/>
              <a:gd name="connsiteX1" fmla="*/ 5953 w 8309195"/>
              <a:gd name="connsiteY1" fmla="*/ 0 h 5967286"/>
              <a:gd name="connsiteX2" fmla="*/ 8301181 w 8309195"/>
              <a:gd name="connsiteY2" fmla="*/ 762 h 5967286"/>
              <a:gd name="connsiteX3" fmla="*/ 8309195 w 8309195"/>
              <a:gd name="connsiteY3" fmla="*/ 5962032 h 5967286"/>
              <a:gd name="connsiteX4" fmla="*/ 7370560 w 8309195"/>
              <a:gd name="connsiteY4" fmla="*/ 5967286 h 5967286"/>
              <a:gd name="connsiteX5" fmla="*/ 0 w 8309195"/>
              <a:gd name="connsiteY5" fmla="*/ 1751902 h 5967286"/>
              <a:gd name="connsiteX0" fmla="*/ 13448 w 8303593"/>
              <a:gd name="connsiteY0" fmla="*/ 1770952 h 5967286"/>
              <a:gd name="connsiteX1" fmla="*/ 351 w 8303593"/>
              <a:gd name="connsiteY1" fmla="*/ 0 h 5967286"/>
              <a:gd name="connsiteX2" fmla="*/ 8295579 w 8303593"/>
              <a:gd name="connsiteY2" fmla="*/ 762 h 5967286"/>
              <a:gd name="connsiteX3" fmla="*/ 8303593 w 8303593"/>
              <a:gd name="connsiteY3" fmla="*/ 5962032 h 5967286"/>
              <a:gd name="connsiteX4" fmla="*/ 7364958 w 8303593"/>
              <a:gd name="connsiteY4" fmla="*/ 5967286 h 5967286"/>
              <a:gd name="connsiteX5" fmla="*/ 13448 w 8303593"/>
              <a:gd name="connsiteY5" fmla="*/ 1770952 h 5967286"/>
              <a:gd name="connsiteX0" fmla="*/ 13448 w 8303593"/>
              <a:gd name="connsiteY0" fmla="*/ 1758252 h 5967286"/>
              <a:gd name="connsiteX1" fmla="*/ 351 w 8303593"/>
              <a:gd name="connsiteY1" fmla="*/ 0 h 5967286"/>
              <a:gd name="connsiteX2" fmla="*/ 8295579 w 8303593"/>
              <a:gd name="connsiteY2" fmla="*/ 762 h 5967286"/>
              <a:gd name="connsiteX3" fmla="*/ 8303593 w 8303593"/>
              <a:gd name="connsiteY3" fmla="*/ 5962032 h 5967286"/>
              <a:gd name="connsiteX4" fmla="*/ 7364958 w 8303593"/>
              <a:gd name="connsiteY4" fmla="*/ 5967286 h 5967286"/>
              <a:gd name="connsiteX5" fmla="*/ 13448 w 8303593"/>
              <a:gd name="connsiteY5" fmla="*/ 1758252 h 5967286"/>
              <a:gd name="connsiteX0" fmla="*/ 7247 w 8297392"/>
              <a:gd name="connsiteY0" fmla="*/ 1758252 h 5967286"/>
              <a:gd name="connsiteX1" fmla="*/ 500 w 8297392"/>
              <a:gd name="connsiteY1" fmla="*/ 0 h 5967286"/>
              <a:gd name="connsiteX2" fmla="*/ 8289378 w 8297392"/>
              <a:gd name="connsiteY2" fmla="*/ 762 h 5967286"/>
              <a:gd name="connsiteX3" fmla="*/ 8297392 w 8297392"/>
              <a:gd name="connsiteY3" fmla="*/ 5962032 h 5967286"/>
              <a:gd name="connsiteX4" fmla="*/ 7358757 w 8297392"/>
              <a:gd name="connsiteY4" fmla="*/ 5967286 h 5967286"/>
              <a:gd name="connsiteX5" fmla="*/ 7247 w 8297392"/>
              <a:gd name="connsiteY5" fmla="*/ 1758252 h 5967286"/>
              <a:gd name="connsiteX0" fmla="*/ 1268 w 8297763"/>
              <a:gd name="connsiteY0" fmla="*/ 1751902 h 5967286"/>
              <a:gd name="connsiteX1" fmla="*/ 871 w 8297763"/>
              <a:gd name="connsiteY1" fmla="*/ 0 h 5967286"/>
              <a:gd name="connsiteX2" fmla="*/ 8289749 w 8297763"/>
              <a:gd name="connsiteY2" fmla="*/ 762 h 5967286"/>
              <a:gd name="connsiteX3" fmla="*/ 8297763 w 8297763"/>
              <a:gd name="connsiteY3" fmla="*/ 5962032 h 5967286"/>
              <a:gd name="connsiteX4" fmla="*/ 7359128 w 8297763"/>
              <a:gd name="connsiteY4" fmla="*/ 5967286 h 5967286"/>
              <a:gd name="connsiteX5" fmla="*/ 1268 w 8297763"/>
              <a:gd name="connsiteY5" fmla="*/ 1751902 h 5967286"/>
              <a:gd name="connsiteX0" fmla="*/ 1268 w 8297763"/>
              <a:gd name="connsiteY0" fmla="*/ 1745552 h 5967286"/>
              <a:gd name="connsiteX1" fmla="*/ 871 w 8297763"/>
              <a:gd name="connsiteY1" fmla="*/ 0 h 5967286"/>
              <a:gd name="connsiteX2" fmla="*/ 8289749 w 8297763"/>
              <a:gd name="connsiteY2" fmla="*/ 762 h 5967286"/>
              <a:gd name="connsiteX3" fmla="*/ 8297763 w 8297763"/>
              <a:gd name="connsiteY3" fmla="*/ 5962032 h 5967286"/>
              <a:gd name="connsiteX4" fmla="*/ 7359128 w 8297763"/>
              <a:gd name="connsiteY4" fmla="*/ 5967286 h 5967286"/>
              <a:gd name="connsiteX5" fmla="*/ 1268 w 8297763"/>
              <a:gd name="connsiteY5" fmla="*/ 1745552 h 5967286"/>
              <a:gd name="connsiteX0" fmla="*/ 0 w 8296495"/>
              <a:gd name="connsiteY0" fmla="*/ 1745552 h 5967286"/>
              <a:gd name="connsiteX1" fmla="*/ 5953 w 8296495"/>
              <a:gd name="connsiteY1" fmla="*/ 0 h 5967286"/>
              <a:gd name="connsiteX2" fmla="*/ 8288481 w 8296495"/>
              <a:gd name="connsiteY2" fmla="*/ 762 h 5967286"/>
              <a:gd name="connsiteX3" fmla="*/ 8296495 w 8296495"/>
              <a:gd name="connsiteY3" fmla="*/ 5962032 h 5967286"/>
              <a:gd name="connsiteX4" fmla="*/ 7357860 w 8296495"/>
              <a:gd name="connsiteY4" fmla="*/ 5967286 h 5967286"/>
              <a:gd name="connsiteX5" fmla="*/ 0 w 8296495"/>
              <a:gd name="connsiteY5" fmla="*/ 1745552 h 5967286"/>
              <a:gd name="connsiteX0" fmla="*/ 0 w 8296495"/>
              <a:gd name="connsiteY0" fmla="*/ 1749528 h 5971262"/>
              <a:gd name="connsiteX1" fmla="*/ 101369 w 8296495"/>
              <a:gd name="connsiteY1" fmla="*/ 0 h 5971262"/>
              <a:gd name="connsiteX2" fmla="*/ 8288481 w 8296495"/>
              <a:gd name="connsiteY2" fmla="*/ 4738 h 5971262"/>
              <a:gd name="connsiteX3" fmla="*/ 8296495 w 8296495"/>
              <a:gd name="connsiteY3" fmla="*/ 5966008 h 5971262"/>
              <a:gd name="connsiteX4" fmla="*/ 7357860 w 8296495"/>
              <a:gd name="connsiteY4" fmla="*/ 5971262 h 5971262"/>
              <a:gd name="connsiteX5" fmla="*/ 0 w 8296495"/>
              <a:gd name="connsiteY5" fmla="*/ 1749528 h 5971262"/>
              <a:gd name="connsiteX0" fmla="*/ 0 w 8296495"/>
              <a:gd name="connsiteY0" fmla="*/ 1749528 h 5971262"/>
              <a:gd name="connsiteX1" fmla="*/ 101369 w 8296495"/>
              <a:gd name="connsiteY1" fmla="*/ 0 h 5971262"/>
              <a:gd name="connsiteX2" fmla="*/ 8288481 w 8296495"/>
              <a:gd name="connsiteY2" fmla="*/ 4738 h 5971262"/>
              <a:gd name="connsiteX3" fmla="*/ 8296495 w 8296495"/>
              <a:gd name="connsiteY3" fmla="*/ 5966008 h 5971262"/>
              <a:gd name="connsiteX4" fmla="*/ 7357860 w 8296495"/>
              <a:gd name="connsiteY4" fmla="*/ 5971262 h 5971262"/>
              <a:gd name="connsiteX5" fmla="*/ 0 w 8296495"/>
              <a:gd name="connsiteY5" fmla="*/ 1749528 h 5971262"/>
              <a:gd name="connsiteX0" fmla="*/ 5 w 8296500"/>
              <a:gd name="connsiteY0" fmla="*/ 1749528 h 5971262"/>
              <a:gd name="connsiteX1" fmla="*/ 101374 w 8296500"/>
              <a:gd name="connsiteY1" fmla="*/ 0 h 5971262"/>
              <a:gd name="connsiteX2" fmla="*/ 8288486 w 8296500"/>
              <a:gd name="connsiteY2" fmla="*/ 4738 h 5971262"/>
              <a:gd name="connsiteX3" fmla="*/ 8296500 w 8296500"/>
              <a:gd name="connsiteY3" fmla="*/ 5966008 h 5971262"/>
              <a:gd name="connsiteX4" fmla="*/ 7357865 w 8296500"/>
              <a:gd name="connsiteY4" fmla="*/ 5971262 h 5971262"/>
              <a:gd name="connsiteX5" fmla="*/ 5 w 8296500"/>
              <a:gd name="connsiteY5" fmla="*/ 1749528 h 5971262"/>
              <a:gd name="connsiteX0" fmla="*/ 2502 w 8298997"/>
              <a:gd name="connsiteY0" fmla="*/ 1749528 h 5971262"/>
              <a:gd name="connsiteX1" fmla="*/ 12431 w 8298997"/>
              <a:gd name="connsiteY1" fmla="*/ 0 h 5971262"/>
              <a:gd name="connsiteX2" fmla="*/ 8290983 w 8298997"/>
              <a:gd name="connsiteY2" fmla="*/ 4738 h 5971262"/>
              <a:gd name="connsiteX3" fmla="*/ 8298997 w 8298997"/>
              <a:gd name="connsiteY3" fmla="*/ 5966008 h 5971262"/>
              <a:gd name="connsiteX4" fmla="*/ 7360362 w 8298997"/>
              <a:gd name="connsiteY4" fmla="*/ 5971262 h 5971262"/>
              <a:gd name="connsiteX5" fmla="*/ 2502 w 8298997"/>
              <a:gd name="connsiteY5" fmla="*/ 1749528 h 5971262"/>
              <a:gd name="connsiteX0" fmla="*/ 4651 w 8301146"/>
              <a:gd name="connsiteY0" fmla="*/ 1749528 h 5971262"/>
              <a:gd name="connsiteX1" fmla="*/ 10604 w 8301146"/>
              <a:gd name="connsiteY1" fmla="*/ 0 h 5971262"/>
              <a:gd name="connsiteX2" fmla="*/ 8293132 w 8301146"/>
              <a:gd name="connsiteY2" fmla="*/ 4738 h 5971262"/>
              <a:gd name="connsiteX3" fmla="*/ 8301146 w 8301146"/>
              <a:gd name="connsiteY3" fmla="*/ 5966008 h 5971262"/>
              <a:gd name="connsiteX4" fmla="*/ 7362511 w 8301146"/>
              <a:gd name="connsiteY4" fmla="*/ 5971262 h 5971262"/>
              <a:gd name="connsiteX5" fmla="*/ 4651 w 8301146"/>
              <a:gd name="connsiteY5" fmla="*/ 1749528 h 5971262"/>
              <a:gd name="connsiteX0" fmla="*/ 423 w 8296918"/>
              <a:gd name="connsiteY0" fmla="*/ 1749528 h 5971262"/>
              <a:gd name="connsiteX1" fmla="*/ 6376 w 8296918"/>
              <a:gd name="connsiteY1" fmla="*/ 0 h 5971262"/>
              <a:gd name="connsiteX2" fmla="*/ 8288904 w 8296918"/>
              <a:gd name="connsiteY2" fmla="*/ 4738 h 5971262"/>
              <a:gd name="connsiteX3" fmla="*/ 8296918 w 8296918"/>
              <a:gd name="connsiteY3" fmla="*/ 5966008 h 5971262"/>
              <a:gd name="connsiteX4" fmla="*/ 7358283 w 8296918"/>
              <a:gd name="connsiteY4" fmla="*/ 5971262 h 5971262"/>
              <a:gd name="connsiteX5" fmla="*/ 423 w 8296918"/>
              <a:gd name="connsiteY5" fmla="*/ 1749528 h 5971262"/>
              <a:gd name="connsiteX0" fmla="*/ 423 w 8296918"/>
              <a:gd name="connsiteY0" fmla="*/ 1753504 h 5975238"/>
              <a:gd name="connsiteX1" fmla="*/ 6376 w 8296918"/>
              <a:gd name="connsiteY1" fmla="*/ 0 h 5975238"/>
              <a:gd name="connsiteX2" fmla="*/ 8288904 w 8296918"/>
              <a:gd name="connsiteY2" fmla="*/ 8714 h 5975238"/>
              <a:gd name="connsiteX3" fmla="*/ 8296918 w 8296918"/>
              <a:gd name="connsiteY3" fmla="*/ 5969984 h 5975238"/>
              <a:gd name="connsiteX4" fmla="*/ 7358283 w 8296918"/>
              <a:gd name="connsiteY4" fmla="*/ 5975238 h 5975238"/>
              <a:gd name="connsiteX5" fmla="*/ 423 w 8296918"/>
              <a:gd name="connsiteY5" fmla="*/ 1753504 h 5975238"/>
              <a:gd name="connsiteX0" fmla="*/ 1516 w 8298011"/>
              <a:gd name="connsiteY0" fmla="*/ 1753504 h 5975238"/>
              <a:gd name="connsiteX1" fmla="*/ 7469 w 8298011"/>
              <a:gd name="connsiteY1" fmla="*/ 0 h 5975238"/>
              <a:gd name="connsiteX2" fmla="*/ 8289997 w 8298011"/>
              <a:gd name="connsiteY2" fmla="*/ 8714 h 5975238"/>
              <a:gd name="connsiteX3" fmla="*/ 8298011 w 8298011"/>
              <a:gd name="connsiteY3" fmla="*/ 5969984 h 5975238"/>
              <a:gd name="connsiteX4" fmla="*/ 7359376 w 8298011"/>
              <a:gd name="connsiteY4" fmla="*/ 5975238 h 5975238"/>
              <a:gd name="connsiteX5" fmla="*/ 1516 w 8298011"/>
              <a:gd name="connsiteY5" fmla="*/ 1753504 h 5975238"/>
              <a:gd name="connsiteX0" fmla="*/ 63 w 8296558"/>
              <a:gd name="connsiteY0" fmla="*/ 1753504 h 5975238"/>
              <a:gd name="connsiteX1" fmla="*/ 6016 w 8296558"/>
              <a:gd name="connsiteY1" fmla="*/ 0 h 5975238"/>
              <a:gd name="connsiteX2" fmla="*/ 8288544 w 8296558"/>
              <a:gd name="connsiteY2" fmla="*/ 8714 h 5975238"/>
              <a:gd name="connsiteX3" fmla="*/ 8296558 w 8296558"/>
              <a:gd name="connsiteY3" fmla="*/ 5969984 h 5975238"/>
              <a:gd name="connsiteX4" fmla="*/ 7357923 w 8296558"/>
              <a:gd name="connsiteY4" fmla="*/ 5975238 h 5975238"/>
              <a:gd name="connsiteX5" fmla="*/ 63 w 8296558"/>
              <a:gd name="connsiteY5" fmla="*/ 1753504 h 5975238"/>
              <a:gd name="connsiteX0" fmla="*/ 1615 w 8295729"/>
              <a:gd name="connsiteY0" fmla="*/ 1763029 h 5975238"/>
              <a:gd name="connsiteX1" fmla="*/ 5187 w 8295729"/>
              <a:gd name="connsiteY1" fmla="*/ 0 h 5975238"/>
              <a:gd name="connsiteX2" fmla="*/ 8287715 w 8295729"/>
              <a:gd name="connsiteY2" fmla="*/ 8714 h 5975238"/>
              <a:gd name="connsiteX3" fmla="*/ 8295729 w 8295729"/>
              <a:gd name="connsiteY3" fmla="*/ 5969984 h 5975238"/>
              <a:gd name="connsiteX4" fmla="*/ 7357094 w 8295729"/>
              <a:gd name="connsiteY4" fmla="*/ 5975238 h 5975238"/>
              <a:gd name="connsiteX5" fmla="*/ 1615 w 8295729"/>
              <a:gd name="connsiteY5" fmla="*/ 1763029 h 5975238"/>
              <a:gd name="connsiteX0" fmla="*/ 5271 w 8299385"/>
              <a:gd name="connsiteY0" fmla="*/ 1758266 h 5970475"/>
              <a:gd name="connsiteX1" fmla="*/ 4081 w 8299385"/>
              <a:gd name="connsiteY1" fmla="*/ 0 h 5970475"/>
              <a:gd name="connsiteX2" fmla="*/ 8291371 w 8299385"/>
              <a:gd name="connsiteY2" fmla="*/ 3951 h 5970475"/>
              <a:gd name="connsiteX3" fmla="*/ 8299385 w 8299385"/>
              <a:gd name="connsiteY3" fmla="*/ 5965221 h 5970475"/>
              <a:gd name="connsiteX4" fmla="*/ 7360750 w 8299385"/>
              <a:gd name="connsiteY4" fmla="*/ 5970475 h 5970475"/>
              <a:gd name="connsiteX5" fmla="*/ 5271 w 8299385"/>
              <a:gd name="connsiteY5" fmla="*/ 1758266 h 5970475"/>
              <a:gd name="connsiteX0" fmla="*/ 1190 w 8295304"/>
              <a:gd name="connsiteY0" fmla="*/ 1758266 h 5970475"/>
              <a:gd name="connsiteX1" fmla="*/ 0 w 8295304"/>
              <a:gd name="connsiteY1" fmla="*/ 0 h 5970475"/>
              <a:gd name="connsiteX2" fmla="*/ 8287290 w 8295304"/>
              <a:gd name="connsiteY2" fmla="*/ 3951 h 5970475"/>
              <a:gd name="connsiteX3" fmla="*/ 8295304 w 8295304"/>
              <a:gd name="connsiteY3" fmla="*/ 5965221 h 5970475"/>
              <a:gd name="connsiteX4" fmla="*/ 7356669 w 8295304"/>
              <a:gd name="connsiteY4" fmla="*/ 5970475 h 5970475"/>
              <a:gd name="connsiteX5" fmla="*/ 1190 w 8295304"/>
              <a:gd name="connsiteY5" fmla="*/ 1758266 h 5970475"/>
              <a:gd name="connsiteX0" fmla="*/ 1190 w 8295304"/>
              <a:gd name="connsiteY0" fmla="*/ 1758266 h 5970475"/>
              <a:gd name="connsiteX1" fmla="*/ 0 w 8295304"/>
              <a:gd name="connsiteY1" fmla="*/ 0 h 5970475"/>
              <a:gd name="connsiteX2" fmla="*/ 8287290 w 8295304"/>
              <a:gd name="connsiteY2" fmla="*/ 3951 h 5970475"/>
              <a:gd name="connsiteX3" fmla="*/ 8295304 w 8295304"/>
              <a:gd name="connsiteY3" fmla="*/ 5965221 h 5970475"/>
              <a:gd name="connsiteX4" fmla="*/ 7356669 w 8295304"/>
              <a:gd name="connsiteY4" fmla="*/ 5970475 h 5970475"/>
              <a:gd name="connsiteX5" fmla="*/ 1190 w 8295304"/>
              <a:gd name="connsiteY5" fmla="*/ 1758266 h 5970475"/>
              <a:gd name="connsiteX0" fmla="*/ 1190 w 8295304"/>
              <a:gd name="connsiteY0" fmla="*/ 1758266 h 5970475"/>
              <a:gd name="connsiteX1" fmla="*/ 0 w 8295304"/>
              <a:gd name="connsiteY1" fmla="*/ 0 h 5970475"/>
              <a:gd name="connsiteX2" fmla="*/ 8287290 w 8295304"/>
              <a:gd name="connsiteY2" fmla="*/ 3951 h 5970475"/>
              <a:gd name="connsiteX3" fmla="*/ 8295304 w 8295304"/>
              <a:gd name="connsiteY3" fmla="*/ 5965221 h 5970475"/>
              <a:gd name="connsiteX4" fmla="*/ 7356669 w 8295304"/>
              <a:gd name="connsiteY4" fmla="*/ 5970475 h 5970475"/>
              <a:gd name="connsiteX5" fmla="*/ 1190 w 8295304"/>
              <a:gd name="connsiteY5" fmla="*/ 1758266 h 5970475"/>
              <a:gd name="connsiteX0" fmla="*/ 1190 w 8295304"/>
              <a:gd name="connsiteY0" fmla="*/ 1758266 h 5970475"/>
              <a:gd name="connsiteX1" fmla="*/ 0 w 8295304"/>
              <a:gd name="connsiteY1" fmla="*/ 0 h 5970475"/>
              <a:gd name="connsiteX2" fmla="*/ 8287290 w 8295304"/>
              <a:gd name="connsiteY2" fmla="*/ 3951 h 5970475"/>
              <a:gd name="connsiteX3" fmla="*/ 8295304 w 8295304"/>
              <a:gd name="connsiteY3" fmla="*/ 5965221 h 5970475"/>
              <a:gd name="connsiteX4" fmla="*/ 7356669 w 8295304"/>
              <a:gd name="connsiteY4" fmla="*/ 5970475 h 5970475"/>
              <a:gd name="connsiteX5" fmla="*/ 1190 w 8295304"/>
              <a:gd name="connsiteY5" fmla="*/ 1758266 h 5970475"/>
              <a:gd name="connsiteX0" fmla="*/ 1190 w 8295304"/>
              <a:gd name="connsiteY0" fmla="*/ 1755884 h 5970475"/>
              <a:gd name="connsiteX1" fmla="*/ 0 w 8295304"/>
              <a:gd name="connsiteY1" fmla="*/ 0 h 5970475"/>
              <a:gd name="connsiteX2" fmla="*/ 8287290 w 8295304"/>
              <a:gd name="connsiteY2" fmla="*/ 3951 h 5970475"/>
              <a:gd name="connsiteX3" fmla="*/ 8295304 w 8295304"/>
              <a:gd name="connsiteY3" fmla="*/ 5965221 h 5970475"/>
              <a:gd name="connsiteX4" fmla="*/ 7356669 w 8295304"/>
              <a:gd name="connsiteY4" fmla="*/ 5970475 h 5970475"/>
              <a:gd name="connsiteX5" fmla="*/ 1190 w 8295304"/>
              <a:gd name="connsiteY5" fmla="*/ 1755884 h 597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5304" h="5970475">
                <a:moveTo>
                  <a:pt x="1190" y="1755884"/>
                </a:moveTo>
                <a:cubicBezTo>
                  <a:pt x="1979" y="1277574"/>
                  <a:pt x="786" y="1226063"/>
                  <a:pt x="0" y="0"/>
                </a:cubicBezTo>
                <a:lnTo>
                  <a:pt x="8287290" y="3951"/>
                </a:lnTo>
                <a:cubicBezTo>
                  <a:pt x="8293783" y="1987014"/>
                  <a:pt x="8288811" y="3982158"/>
                  <a:pt x="8295304" y="5965221"/>
                </a:cubicBezTo>
                <a:lnTo>
                  <a:pt x="7356669" y="5970475"/>
                </a:lnTo>
                <a:lnTo>
                  <a:pt x="1190" y="1755884"/>
                </a:lnTo>
                <a:close/>
              </a:path>
            </a:pathLst>
          </a:custGeom>
        </p:spPr>
        <p:txBody>
          <a:bodyPr/>
          <a:lstStyle/>
          <a:p>
            <a:r>
              <a:rPr lang="de-DE"/>
              <a:t>Bild durch Klicken auf Symbol hinzufügen</a:t>
            </a:r>
            <a:endParaRPr lang="de-DE" dirty="0"/>
          </a:p>
        </p:txBody>
      </p:sp>
      <p:pic>
        <p:nvPicPr>
          <p:cNvPr id="12" name="Grafik 4 NA|DAAD">
            <a:extLst>
              <a:ext uri="{FF2B5EF4-FFF2-40B4-BE49-F238E27FC236}">
                <a16:creationId xmlns:a16="http://schemas.microsoft.com/office/drawing/2014/main" id="{0B3F7A72-A793-4FD6-8CE1-27594F28A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2713" y="6274594"/>
            <a:ext cx="2046575" cy="356495"/>
          </a:xfrm>
          <a:prstGeom prst="rect">
            <a:avLst/>
          </a:prstGeom>
        </p:spPr>
      </p:pic>
      <p:pic>
        <p:nvPicPr>
          <p:cNvPr id="13" name="Grafik 5 ERASMUS">
            <a:extLst>
              <a:ext uri="{FF2B5EF4-FFF2-40B4-BE49-F238E27FC236}">
                <a16:creationId xmlns:a16="http://schemas.microsoft.com/office/drawing/2014/main" id="{249DA742-CAFE-4C0D-A165-F1DE259827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8364" y="6148321"/>
            <a:ext cx="1426301" cy="579007"/>
          </a:xfrm>
          <a:prstGeom prst="rect">
            <a:avLst/>
          </a:prstGeom>
        </p:spPr>
      </p:pic>
      <p:pic>
        <p:nvPicPr>
          <p:cNvPr id="17" name="Grafik 6 BMBF">
            <a:extLst>
              <a:ext uri="{FF2B5EF4-FFF2-40B4-BE49-F238E27FC236}">
                <a16:creationId xmlns:a16="http://schemas.microsoft.com/office/drawing/2014/main" id="{9B677582-D749-43B8-95DE-5F06AB4A71C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4078" y="6039405"/>
            <a:ext cx="1044000" cy="740637"/>
          </a:xfrm>
          <a:prstGeom prst="rect">
            <a:avLst/>
          </a:prstGeom>
        </p:spPr>
      </p:pic>
    </p:spTree>
    <p:extLst>
      <p:ext uri="{BB962C8B-B14F-4D97-AF65-F5344CB8AC3E}">
        <p14:creationId xmlns:p14="http://schemas.microsoft.com/office/powerpoint/2010/main" val="3082912852"/>
      </p:ext>
    </p:extLst>
  </p:cSld>
  <p:clrMapOvr>
    <a:masterClrMapping/>
  </p:clrMapOvr>
  <p:transition spd="med">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50863" y="476672"/>
            <a:ext cx="11090275" cy="1104478"/>
          </a:xfrm>
        </p:spPr>
        <p:txBody>
          <a:bodyPr/>
          <a:lstStyle>
            <a:lvl1pPr>
              <a:defRPr/>
            </a:lvl1pPr>
          </a:lstStyle>
          <a:p>
            <a:r>
              <a:rPr lang="de-DE"/>
              <a:t>Mastertitelformat bearbeiten</a:t>
            </a:r>
            <a:endParaRPr lang="de-DE" dirty="0"/>
          </a:p>
        </p:txBody>
      </p:sp>
      <p:sp>
        <p:nvSpPr>
          <p:cNvPr id="5" name="Fußzeilenplatzhalter 4"/>
          <p:cNvSpPr>
            <a:spLocks noGrp="1"/>
          </p:cNvSpPr>
          <p:nvPr>
            <p:ph type="ftr" sz="quarter" idx="11"/>
          </p:nvPr>
        </p:nvSpPr>
        <p:spPr/>
        <p:txBody>
          <a:bodyPr/>
          <a:lstStyle/>
          <a:p>
            <a:r>
              <a:rPr lang="de-DE" b="1"/>
              <a:t>Weltoffene Strukturen | </a:t>
            </a:r>
            <a:r>
              <a:rPr lang="de-DE"/>
              <a:t>Aufgaben der NA DAAD: Mobilität von Einzelpersonen</a:t>
            </a:r>
            <a:endParaRPr lang="en-US" dirty="0"/>
          </a:p>
        </p:txBody>
      </p:sp>
      <p:sp>
        <p:nvSpPr>
          <p:cNvPr id="6" name="Foliennummernplatzhalter 5"/>
          <p:cNvSpPr>
            <a:spLocks noGrp="1"/>
          </p:cNvSpPr>
          <p:nvPr>
            <p:ph type="sldNum" sz="quarter" idx="12"/>
          </p:nvPr>
        </p:nvSpPr>
        <p:spPr/>
        <p:txBody>
          <a:bodyPr/>
          <a:lstStyle/>
          <a:p>
            <a:fld id="{DF28FB93-0A08-4E7D-8E63-9EFA29F1E093}" type="slidenum">
              <a:rPr lang="en-US" smtClean="0"/>
              <a:pPr/>
              <a:t>‹Nr.›</a:t>
            </a:fld>
            <a:endParaRPr lang="en-US"/>
          </a:p>
        </p:txBody>
      </p:sp>
      <p:sp>
        <p:nvSpPr>
          <p:cNvPr id="8" name="Inhaltsplatzhalter 7">
            <a:extLst>
              <a:ext uri="{FF2B5EF4-FFF2-40B4-BE49-F238E27FC236}">
                <a16:creationId xmlns:a16="http://schemas.microsoft.com/office/drawing/2014/main" id="{08514149-7FC0-44E0-959C-CCB00F471D73}"/>
              </a:ext>
            </a:extLst>
          </p:cNvPr>
          <p:cNvSpPr>
            <a:spLocks noGrp="1"/>
          </p:cNvSpPr>
          <p:nvPr>
            <p:ph sz="quarter" idx="13"/>
          </p:nvPr>
        </p:nvSpPr>
        <p:spPr>
          <a:xfrm>
            <a:off x="550863" y="1989138"/>
            <a:ext cx="11090275" cy="42481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85433502"/>
      </p:ext>
    </p:extLst>
  </p:cSld>
  <p:clrMapOvr>
    <a:masterClrMapping/>
  </p:clrMapOvr>
  <p:transition spd="med">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bschnitts-&#10;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5951538" y="5589240"/>
            <a:ext cx="5041006" cy="906810"/>
          </a:xfrm>
        </p:spPr>
        <p:txBody>
          <a:bodyPr anchor="t">
            <a:normAutofit/>
          </a:bodyPr>
          <a:lstStyle>
            <a:lvl1pPr marL="0" indent="0">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7" name="Titel 6">
            <a:extLst>
              <a:ext uri="{FF2B5EF4-FFF2-40B4-BE49-F238E27FC236}">
                <a16:creationId xmlns:a16="http://schemas.microsoft.com/office/drawing/2014/main" id="{59A56103-CB3A-45EC-BBE0-5EBF350AB14E}"/>
              </a:ext>
            </a:extLst>
          </p:cNvPr>
          <p:cNvSpPr>
            <a:spLocks noGrp="1"/>
          </p:cNvSpPr>
          <p:nvPr>
            <p:ph type="title"/>
          </p:nvPr>
        </p:nvSpPr>
        <p:spPr>
          <a:xfrm>
            <a:off x="5951538" y="4077072"/>
            <a:ext cx="5041006" cy="1368152"/>
          </a:xfrm>
        </p:spPr>
        <p:txBody>
          <a:bodyPr anchor="b">
            <a:noAutofit/>
          </a:bodyPr>
          <a:lstStyle>
            <a:lvl1pPr>
              <a:defRPr sz="3600" cap="all" spc="50" baseline="0">
                <a:solidFill>
                  <a:schemeClr val="bg1"/>
                </a:solidFill>
              </a:defRPr>
            </a:lvl1pPr>
          </a:lstStyle>
          <a:p>
            <a:r>
              <a:rPr lang="de-DE"/>
              <a:t>Mastertitelformat bearbeiten</a:t>
            </a:r>
            <a:endParaRPr lang="de-DE" dirty="0"/>
          </a:p>
        </p:txBody>
      </p:sp>
      <p:sp>
        <p:nvSpPr>
          <p:cNvPr id="9" name="Bildplatzhalter 8">
            <a:extLst>
              <a:ext uri="{FF2B5EF4-FFF2-40B4-BE49-F238E27FC236}">
                <a16:creationId xmlns:a16="http://schemas.microsoft.com/office/drawing/2014/main" id="{9ED610B7-A15C-4DC0-8DB1-101A88B9401F}"/>
              </a:ext>
            </a:extLst>
          </p:cNvPr>
          <p:cNvSpPr>
            <a:spLocks noGrp="1"/>
          </p:cNvSpPr>
          <p:nvPr>
            <p:ph type="pic" sz="quarter" idx="10"/>
          </p:nvPr>
        </p:nvSpPr>
        <p:spPr>
          <a:xfrm>
            <a:off x="1" y="0"/>
            <a:ext cx="8389144" cy="6858000"/>
          </a:xfrm>
          <a:custGeom>
            <a:avLst/>
            <a:gdLst>
              <a:gd name="connsiteX0" fmla="*/ 0 w 8386763"/>
              <a:gd name="connsiteY0" fmla="*/ 0 h 6858000"/>
              <a:gd name="connsiteX1" fmla="*/ 8386763 w 8386763"/>
              <a:gd name="connsiteY1" fmla="*/ 0 h 6858000"/>
              <a:gd name="connsiteX2" fmla="*/ 8386763 w 8386763"/>
              <a:gd name="connsiteY2" fmla="*/ 6858000 h 6858000"/>
              <a:gd name="connsiteX3" fmla="*/ 0 w 8386763"/>
              <a:gd name="connsiteY3" fmla="*/ 6858000 h 6858000"/>
              <a:gd name="connsiteX4" fmla="*/ 0 w 8386763"/>
              <a:gd name="connsiteY4" fmla="*/ 0 h 6858000"/>
              <a:gd name="connsiteX0" fmla="*/ 0 w 8386763"/>
              <a:gd name="connsiteY0" fmla="*/ 0 h 6858000"/>
              <a:gd name="connsiteX1" fmla="*/ 8386763 w 8386763"/>
              <a:gd name="connsiteY1" fmla="*/ 0 h 6858000"/>
              <a:gd name="connsiteX2" fmla="*/ 8384381 w 8386763"/>
              <a:gd name="connsiteY2" fmla="*/ 2528888 h 6858000"/>
              <a:gd name="connsiteX3" fmla="*/ 8386763 w 8386763"/>
              <a:gd name="connsiteY3" fmla="*/ 6858000 h 6858000"/>
              <a:gd name="connsiteX4" fmla="*/ 0 w 8386763"/>
              <a:gd name="connsiteY4" fmla="*/ 6858000 h 6858000"/>
              <a:gd name="connsiteX5" fmla="*/ 0 w 8386763"/>
              <a:gd name="connsiteY5" fmla="*/ 0 h 6858000"/>
              <a:gd name="connsiteX0" fmla="*/ 0 w 8386763"/>
              <a:gd name="connsiteY0" fmla="*/ 0 h 6858000"/>
              <a:gd name="connsiteX1" fmla="*/ 8386763 w 8386763"/>
              <a:gd name="connsiteY1" fmla="*/ 0 h 6858000"/>
              <a:gd name="connsiteX2" fmla="*/ 8384381 w 8386763"/>
              <a:gd name="connsiteY2" fmla="*/ 2528888 h 6858000"/>
              <a:gd name="connsiteX3" fmla="*/ 833438 w 8386763"/>
              <a:gd name="connsiteY3" fmla="*/ 6858000 h 6858000"/>
              <a:gd name="connsiteX4" fmla="*/ 0 w 8386763"/>
              <a:gd name="connsiteY4" fmla="*/ 6858000 h 6858000"/>
              <a:gd name="connsiteX5" fmla="*/ 0 w 8386763"/>
              <a:gd name="connsiteY5" fmla="*/ 0 h 6858000"/>
              <a:gd name="connsiteX0" fmla="*/ 0 w 8386763"/>
              <a:gd name="connsiteY0" fmla="*/ 0 h 6858000"/>
              <a:gd name="connsiteX1" fmla="*/ 8386763 w 8386763"/>
              <a:gd name="connsiteY1" fmla="*/ 0 h 6858000"/>
              <a:gd name="connsiteX2" fmla="*/ 8384381 w 8386763"/>
              <a:gd name="connsiteY2" fmla="*/ 2528888 h 6858000"/>
              <a:gd name="connsiteX3" fmla="*/ 826295 w 8386763"/>
              <a:gd name="connsiteY3" fmla="*/ 6858000 h 6858000"/>
              <a:gd name="connsiteX4" fmla="*/ 0 w 8386763"/>
              <a:gd name="connsiteY4" fmla="*/ 6858000 h 6858000"/>
              <a:gd name="connsiteX5" fmla="*/ 0 w 8386763"/>
              <a:gd name="connsiteY5" fmla="*/ 0 h 6858000"/>
              <a:gd name="connsiteX0" fmla="*/ 0 w 8389144"/>
              <a:gd name="connsiteY0" fmla="*/ 0 h 6858000"/>
              <a:gd name="connsiteX1" fmla="*/ 8386763 w 8389144"/>
              <a:gd name="connsiteY1" fmla="*/ 0 h 6858000"/>
              <a:gd name="connsiteX2" fmla="*/ 8389144 w 8389144"/>
              <a:gd name="connsiteY2" fmla="*/ 2533650 h 6858000"/>
              <a:gd name="connsiteX3" fmla="*/ 826295 w 8389144"/>
              <a:gd name="connsiteY3" fmla="*/ 6858000 h 6858000"/>
              <a:gd name="connsiteX4" fmla="*/ 0 w 8389144"/>
              <a:gd name="connsiteY4" fmla="*/ 6858000 h 6858000"/>
              <a:gd name="connsiteX5" fmla="*/ 0 w 8389144"/>
              <a:gd name="connsiteY5" fmla="*/ 0 h 6858000"/>
              <a:gd name="connsiteX0" fmla="*/ 0 w 8389144"/>
              <a:gd name="connsiteY0" fmla="*/ 0 h 6858000"/>
              <a:gd name="connsiteX1" fmla="*/ 8386763 w 8389144"/>
              <a:gd name="connsiteY1" fmla="*/ 0 h 6858000"/>
              <a:gd name="connsiteX2" fmla="*/ 8389144 w 8389144"/>
              <a:gd name="connsiteY2" fmla="*/ 2533650 h 6858000"/>
              <a:gd name="connsiteX3" fmla="*/ 838201 w 8389144"/>
              <a:gd name="connsiteY3" fmla="*/ 6858000 h 6858000"/>
              <a:gd name="connsiteX4" fmla="*/ 0 w 8389144"/>
              <a:gd name="connsiteY4" fmla="*/ 6858000 h 6858000"/>
              <a:gd name="connsiteX5" fmla="*/ 0 w 838914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144" h="6858000">
                <a:moveTo>
                  <a:pt x="0" y="0"/>
                </a:moveTo>
                <a:lnTo>
                  <a:pt x="8386763" y="0"/>
                </a:lnTo>
                <a:cubicBezTo>
                  <a:pt x="8387557" y="844550"/>
                  <a:pt x="8388350" y="1689100"/>
                  <a:pt x="8389144" y="2533650"/>
                </a:cubicBezTo>
                <a:lnTo>
                  <a:pt x="838201" y="6858000"/>
                </a:lnTo>
                <a:lnTo>
                  <a:pt x="0" y="6858000"/>
                </a:lnTo>
                <a:lnTo>
                  <a:pt x="0" y="0"/>
                </a:lnTo>
                <a:close/>
              </a:path>
            </a:pathLst>
          </a:custGeom>
        </p:spPr>
        <p:txBody>
          <a:bodyPr/>
          <a:lstStyle/>
          <a:p>
            <a:r>
              <a:rPr lang="de-DE"/>
              <a:t>Bild durch Klicken auf Symbol hinzufügen</a:t>
            </a:r>
            <a:endParaRPr lang="de-DE" dirty="0"/>
          </a:p>
        </p:txBody>
      </p:sp>
    </p:spTree>
    <p:extLst>
      <p:ext uri="{BB962C8B-B14F-4D97-AF65-F5344CB8AC3E}">
        <p14:creationId xmlns:p14="http://schemas.microsoft.com/office/powerpoint/2010/main" val="2511840926"/>
      </p:ext>
    </p:extLst>
  </p:cSld>
  <p:clrMapOvr>
    <a:masterClrMapping/>
  </p:clrMapOvr>
  <p:extLst>
    <p:ext uri="{DCECCB84-F9BA-43D5-87BE-67443E8EF086}">
      <p15:sldGuideLst xmlns:p15="http://schemas.microsoft.com/office/powerpoint/2012/main">
        <p15:guide id="1" pos="528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de-DE" dirty="0"/>
          </a:p>
        </p:txBody>
      </p:sp>
      <p:sp>
        <p:nvSpPr>
          <p:cNvPr id="3" name="Inhaltsplatzhalter 2"/>
          <p:cNvSpPr>
            <a:spLocks noGrp="1"/>
          </p:cNvSpPr>
          <p:nvPr>
            <p:ph sz="half" idx="1"/>
          </p:nvPr>
        </p:nvSpPr>
        <p:spPr>
          <a:xfrm>
            <a:off x="550863" y="1989138"/>
            <a:ext cx="5113337" cy="4248150"/>
          </a:xfrm>
        </p:spPr>
        <p:txBody>
          <a:bodyPr/>
          <a:lstStyle>
            <a:lvl1pPr>
              <a:defRPr sz="2000"/>
            </a:lvl1pPr>
            <a:lvl2pPr>
              <a:defRPr sz="2000"/>
            </a:lvl2pPr>
            <a:lvl3pPr>
              <a:defRPr sz="1800"/>
            </a:lvl3pPr>
            <a:lvl4pPr>
              <a:defRPr sz="1800"/>
            </a:lvl4pPr>
            <a:lvl5pPr>
              <a:defRPr sz="16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527800" y="1989138"/>
            <a:ext cx="5113337" cy="4248150"/>
          </a:xfrm>
        </p:spPr>
        <p:txBody>
          <a:bodyPr/>
          <a:lstStyle>
            <a:lvl1pPr>
              <a:defRPr sz="2000"/>
            </a:lvl1pPr>
            <a:lvl2pPr>
              <a:defRPr sz="2000"/>
            </a:lvl2pPr>
            <a:lvl3pPr>
              <a:defRPr sz="1800"/>
            </a:lvl3pPr>
            <a:lvl4pPr>
              <a:defRPr sz="1800"/>
            </a:lvl4pPr>
            <a:lvl5pPr>
              <a:defRPr sz="16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5"/>
          <p:cNvSpPr>
            <a:spLocks noGrp="1"/>
          </p:cNvSpPr>
          <p:nvPr>
            <p:ph type="ftr" sz="quarter" idx="11"/>
          </p:nvPr>
        </p:nvSpPr>
        <p:spPr/>
        <p:txBody>
          <a:bodyPr/>
          <a:lstStyle/>
          <a:p>
            <a:r>
              <a:rPr lang="de-DE"/>
              <a:t>Weltoffene Strukturen | Aufgaben der NA DAAD: Mobilität von Einzelpersonen</a:t>
            </a:r>
            <a:endParaRPr lang="en-US"/>
          </a:p>
        </p:txBody>
      </p:sp>
      <p:sp>
        <p:nvSpPr>
          <p:cNvPr id="7" name="Foliennummernplatzhalter 6"/>
          <p:cNvSpPr>
            <a:spLocks noGrp="1"/>
          </p:cNvSpPr>
          <p:nvPr>
            <p:ph type="sldNum" sz="quarter" idx="12"/>
          </p:nvPr>
        </p:nvSpPr>
        <p:spPr/>
        <p:txBody>
          <a:bodyPr/>
          <a:lstStyle/>
          <a:p>
            <a:fld id="{DF28FB93-0A08-4E7D-8E63-9EFA29F1E093}" type="slidenum">
              <a:rPr lang="en-US" smtClean="0"/>
              <a:pPr/>
              <a:t>‹Nr.›</a:t>
            </a:fld>
            <a:endParaRPr lang="en-US"/>
          </a:p>
        </p:txBody>
      </p:sp>
    </p:spTree>
    <p:extLst>
      <p:ext uri="{BB962C8B-B14F-4D97-AF65-F5344CB8AC3E}">
        <p14:creationId xmlns:p14="http://schemas.microsoft.com/office/powerpoint/2010/main" val="3310131878"/>
      </p:ext>
    </p:extLst>
  </p:cSld>
  <p:clrMapOvr>
    <a:masterClrMapping/>
  </p:clrMapOvr>
  <p:transition spd="med">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550862" y="1989137"/>
            <a:ext cx="5115247" cy="863799"/>
          </a:xfrm>
        </p:spPr>
        <p:txBody>
          <a:bodyPr anchor="t" anchorCtr="0">
            <a:normAutofit/>
          </a:bodyPr>
          <a:lstStyle>
            <a:lvl1pPr marL="0" indent="0">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550860" y="2996951"/>
            <a:ext cx="5115249" cy="324033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525889" y="1989136"/>
            <a:ext cx="5115250" cy="863799"/>
          </a:xfrm>
        </p:spPr>
        <p:txBody>
          <a:bodyPr anchor="t" anchorCtr="0">
            <a:normAutofit/>
          </a:bodyPr>
          <a:lstStyle>
            <a:lvl1pPr marL="0" indent="0">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527799" y="2996951"/>
            <a:ext cx="5113337" cy="3240335"/>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7"/>
          <p:cNvSpPr>
            <a:spLocks noGrp="1"/>
          </p:cNvSpPr>
          <p:nvPr>
            <p:ph type="ftr" sz="quarter" idx="11"/>
          </p:nvPr>
        </p:nvSpPr>
        <p:spPr/>
        <p:txBody>
          <a:bodyPr/>
          <a:lstStyle/>
          <a:p>
            <a:r>
              <a:rPr lang="de-DE"/>
              <a:t>Weltoffene Strukturen | Aufgaben der NA DAAD: Mobilität von Einzelpersonen</a:t>
            </a:r>
            <a:endParaRPr lang="en-US"/>
          </a:p>
        </p:txBody>
      </p:sp>
      <p:sp>
        <p:nvSpPr>
          <p:cNvPr id="9" name="Foliennummernplatzhalter 8"/>
          <p:cNvSpPr>
            <a:spLocks noGrp="1"/>
          </p:cNvSpPr>
          <p:nvPr>
            <p:ph type="sldNum" sz="quarter" idx="12"/>
          </p:nvPr>
        </p:nvSpPr>
        <p:spPr/>
        <p:txBody>
          <a:bodyPr/>
          <a:lstStyle/>
          <a:p>
            <a:fld id="{DF28FB93-0A08-4E7D-8E63-9EFA29F1E093}" type="slidenum">
              <a:rPr lang="en-US" smtClean="0"/>
              <a:pPr/>
              <a:t>‹Nr.›</a:t>
            </a:fld>
            <a:endParaRPr lang="en-US"/>
          </a:p>
        </p:txBody>
      </p:sp>
    </p:spTree>
    <p:extLst>
      <p:ext uri="{BB962C8B-B14F-4D97-AF65-F5344CB8AC3E}">
        <p14:creationId xmlns:p14="http://schemas.microsoft.com/office/powerpoint/2010/main" val="3650259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78C041-9726-4D63-B404-ED05ED6F1D9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87AFF4F-33D1-4EAC-A44A-BDB4FF1A588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6E05F7E-BE9A-46C4-B479-477EE48F10C0}"/>
              </a:ext>
            </a:extLst>
          </p:cNvPr>
          <p:cNvSpPr>
            <a:spLocks noGrp="1"/>
          </p:cNvSpPr>
          <p:nvPr>
            <p:ph type="dt" sz="half" idx="10"/>
          </p:nvPr>
        </p:nvSpPr>
        <p:spPr/>
        <p:txBody>
          <a:bodyPr/>
          <a:lstStyle/>
          <a:p>
            <a:fld id="{1AC38B91-4354-430B-A01C-3B5FAADC0E50}" type="datetimeFigureOut">
              <a:rPr lang="de-DE" smtClean="0"/>
              <a:t>13.12.2023</a:t>
            </a:fld>
            <a:endParaRPr lang="de-DE"/>
          </a:p>
        </p:txBody>
      </p:sp>
      <p:sp>
        <p:nvSpPr>
          <p:cNvPr id="5" name="Fußzeilenplatzhalter 4">
            <a:extLst>
              <a:ext uri="{FF2B5EF4-FFF2-40B4-BE49-F238E27FC236}">
                <a16:creationId xmlns:a16="http://schemas.microsoft.com/office/drawing/2014/main" id="{74821C8C-9968-4A75-A2F5-FF327E4EF98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436540F-C5CB-47AD-AD84-9E1430AAB169}"/>
              </a:ext>
            </a:extLst>
          </p:cNvPr>
          <p:cNvSpPr>
            <a:spLocks noGrp="1"/>
          </p:cNvSpPr>
          <p:nvPr>
            <p:ph type="sldNum" sz="quarter" idx="12"/>
          </p:nvPr>
        </p:nvSpPr>
        <p:spPr/>
        <p:txBody>
          <a:bodyPr/>
          <a:lstStyle/>
          <a:p>
            <a:fld id="{B372E9BB-1DF1-4924-B47F-182ED1E7D6A1}" type="slidenum">
              <a:rPr lang="de-DE" smtClean="0"/>
              <a:t>‹Nr.›</a:t>
            </a:fld>
            <a:endParaRPr lang="de-DE"/>
          </a:p>
        </p:txBody>
      </p:sp>
    </p:spTree>
    <p:extLst>
      <p:ext uri="{BB962C8B-B14F-4D97-AF65-F5344CB8AC3E}">
        <p14:creationId xmlns:p14="http://schemas.microsoft.com/office/powerpoint/2010/main" val="1060340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4" name="Fußzeilenplatzhalter 3"/>
          <p:cNvSpPr>
            <a:spLocks noGrp="1"/>
          </p:cNvSpPr>
          <p:nvPr>
            <p:ph type="ftr" sz="quarter" idx="11"/>
          </p:nvPr>
        </p:nvSpPr>
        <p:spPr/>
        <p:txBody>
          <a:bodyPr/>
          <a:lstStyle/>
          <a:p>
            <a:r>
              <a:rPr lang="de-DE"/>
              <a:t>Weltoffene Strukturen | Aufgaben der NA DAAD: Mobilität von Einzelpersonen</a:t>
            </a:r>
            <a:endParaRPr lang="en-US"/>
          </a:p>
        </p:txBody>
      </p:sp>
      <p:sp>
        <p:nvSpPr>
          <p:cNvPr id="5" name="Foliennummernplatzhalter 4"/>
          <p:cNvSpPr>
            <a:spLocks noGrp="1"/>
          </p:cNvSpPr>
          <p:nvPr>
            <p:ph type="sldNum" sz="quarter" idx="12"/>
          </p:nvPr>
        </p:nvSpPr>
        <p:spPr/>
        <p:txBody>
          <a:bodyPr/>
          <a:lstStyle/>
          <a:p>
            <a:fld id="{DF28FB93-0A08-4E7D-8E63-9EFA29F1E093}" type="slidenum">
              <a:rPr lang="en-US" smtClean="0"/>
              <a:pPr/>
              <a:t>‹Nr.›</a:t>
            </a:fld>
            <a:endParaRPr lang="en-US"/>
          </a:p>
        </p:txBody>
      </p:sp>
    </p:spTree>
    <p:extLst>
      <p:ext uri="{BB962C8B-B14F-4D97-AF65-F5344CB8AC3E}">
        <p14:creationId xmlns:p14="http://schemas.microsoft.com/office/powerpoint/2010/main" val="2356732072"/>
      </p:ext>
    </p:extLst>
  </p:cSld>
  <p:clrMapOvr>
    <a:masterClrMapping/>
  </p:clrMapOvr>
  <p:transition spd="med">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a:t>Weltoffene Strukturen | Aufgaben der NA DAAD: Mobilität von Einzelpersonen</a:t>
            </a:r>
            <a:endParaRPr lang="en-US"/>
          </a:p>
        </p:txBody>
      </p:sp>
      <p:sp>
        <p:nvSpPr>
          <p:cNvPr id="4" name="Foliennummernplatzhalter 3"/>
          <p:cNvSpPr>
            <a:spLocks noGrp="1"/>
          </p:cNvSpPr>
          <p:nvPr>
            <p:ph type="sldNum" sz="quarter" idx="12"/>
          </p:nvPr>
        </p:nvSpPr>
        <p:spPr/>
        <p:txBody>
          <a:bodyPr/>
          <a:lstStyle/>
          <a:p>
            <a:fld id="{DF28FB93-0A08-4E7D-8E63-9EFA29F1E093}" type="slidenum">
              <a:rPr lang="en-US" smtClean="0"/>
              <a:pPr/>
              <a:t>‹Nr.›</a:t>
            </a:fld>
            <a:endParaRPr lang="en-US"/>
          </a:p>
        </p:txBody>
      </p:sp>
    </p:spTree>
    <p:extLst>
      <p:ext uri="{BB962C8B-B14F-4D97-AF65-F5344CB8AC3E}">
        <p14:creationId xmlns:p14="http://schemas.microsoft.com/office/powerpoint/2010/main" val="3518316528"/>
      </p:ext>
    </p:extLst>
  </p:cSld>
  <p:clrMapOvr>
    <a:masterClrMapping/>
  </p:clrMapOvr>
  <p:transition spd="med">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halt mit 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0800" y="475200"/>
            <a:ext cx="7921464" cy="1080000"/>
          </a:xfrm>
        </p:spPr>
        <p:txBody>
          <a:bodyPr anchor="t" anchorCtr="0">
            <a:normAutofit/>
          </a:bodyPr>
          <a:lstStyle>
            <a:lvl1pPr algn="l">
              <a:defRPr sz="2800" b="1"/>
            </a:lvl1pPr>
          </a:lstStyle>
          <a:p>
            <a:r>
              <a:rPr lang="de-DE"/>
              <a:t>Mastertitelformat bearbeiten</a:t>
            </a:r>
            <a:endParaRPr lang="de-DE" dirty="0"/>
          </a:p>
        </p:txBody>
      </p:sp>
      <p:sp>
        <p:nvSpPr>
          <p:cNvPr id="3" name="Inhaltsplatzhalter 2"/>
          <p:cNvSpPr>
            <a:spLocks noGrp="1"/>
          </p:cNvSpPr>
          <p:nvPr>
            <p:ph idx="1"/>
          </p:nvPr>
        </p:nvSpPr>
        <p:spPr>
          <a:xfrm>
            <a:off x="5951538" y="1989137"/>
            <a:ext cx="5689600" cy="4248151"/>
          </a:xfrm>
        </p:spPr>
        <p:txBody>
          <a:bodyPr>
            <a:normAutofit/>
          </a:bodyPr>
          <a:lstStyle>
            <a:lvl1pPr>
              <a:defRPr sz="2000"/>
            </a:lvl1pPr>
            <a:lvl2pPr>
              <a:defRPr sz="2000"/>
            </a:lvl2pPr>
            <a:lvl3pPr>
              <a:defRPr sz="1800"/>
            </a:lvl3pPr>
            <a:lvl4pPr>
              <a:defRPr sz="1800"/>
            </a:lvl4pPr>
            <a:lvl5pPr>
              <a:defRPr sz="14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reihandform: Form 9">
            <a:extLst>
              <a:ext uri="{FF2B5EF4-FFF2-40B4-BE49-F238E27FC236}">
                <a16:creationId xmlns:a16="http://schemas.microsoft.com/office/drawing/2014/main" id="{45D92958-4C3C-4822-B37A-809DB80989CB}"/>
              </a:ext>
            </a:extLst>
          </p:cNvPr>
          <p:cNvSpPr/>
          <p:nvPr/>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p:cNvSpPr>
            <a:spLocks noGrp="1"/>
          </p:cNvSpPr>
          <p:nvPr>
            <p:ph type="ftr" sz="quarter" idx="11"/>
          </p:nvPr>
        </p:nvSpPr>
        <p:spPr/>
        <p:txBody>
          <a:bodyPr/>
          <a:lstStyle/>
          <a:p>
            <a:r>
              <a:rPr lang="de-DE"/>
              <a:t>Weltoffene Strukturen | Aufgaben der NA DAAD: Mobilität von Einzelpersonen</a:t>
            </a:r>
            <a:endParaRPr lang="en-US"/>
          </a:p>
        </p:txBody>
      </p:sp>
      <p:sp>
        <p:nvSpPr>
          <p:cNvPr id="7" name="Foliennummernplatzhalter 6"/>
          <p:cNvSpPr>
            <a:spLocks noGrp="1"/>
          </p:cNvSpPr>
          <p:nvPr>
            <p:ph type="sldNum" sz="quarter" idx="12"/>
          </p:nvPr>
        </p:nvSpPr>
        <p:spPr/>
        <p:txBody>
          <a:bodyPr/>
          <a:lstStyle/>
          <a:p>
            <a:fld id="{DF28FB93-0A08-4E7D-8E63-9EFA29F1E093}" type="slidenum">
              <a:rPr lang="en-US" smtClean="0"/>
              <a:pPr/>
              <a:t>‹Nr.›</a:t>
            </a:fld>
            <a:endParaRPr lang="en-US"/>
          </a:p>
        </p:txBody>
      </p:sp>
      <p:sp>
        <p:nvSpPr>
          <p:cNvPr id="12" name="Inhaltsplatzhalter 11">
            <a:extLst>
              <a:ext uri="{FF2B5EF4-FFF2-40B4-BE49-F238E27FC236}">
                <a16:creationId xmlns:a16="http://schemas.microsoft.com/office/drawing/2014/main" id="{2B66D6F8-23B2-489D-BBAC-F471A35A1648}"/>
              </a:ext>
            </a:extLst>
          </p:cNvPr>
          <p:cNvSpPr>
            <a:spLocks noGrp="1"/>
          </p:cNvSpPr>
          <p:nvPr>
            <p:ph sz="quarter" idx="13"/>
          </p:nvPr>
        </p:nvSpPr>
        <p:spPr>
          <a:xfrm>
            <a:off x="550863" y="1989138"/>
            <a:ext cx="5113337" cy="42481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reihandform: Form 7">
            <a:extLst>
              <a:ext uri="{FF2B5EF4-FFF2-40B4-BE49-F238E27FC236}">
                <a16:creationId xmlns:a16="http://schemas.microsoft.com/office/drawing/2014/main" id="{D84310ED-B949-429C-B606-D0A93A7ED7C7}"/>
              </a:ext>
            </a:extLst>
          </p:cNvPr>
          <p:cNvSpPr/>
          <p:nvPr userDrawn="1"/>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35669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halt mit Überschrif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0800" y="475200"/>
            <a:ext cx="7921464" cy="1080000"/>
          </a:xfrm>
        </p:spPr>
        <p:txBody>
          <a:bodyPr anchor="t" anchorCtr="0">
            <a:normAutofit/>
          </a:bodyPr>
          <a:lstStyle>
            <a:lvl1pPr algn="l">
              <a:defRPr sz="2800" b="1"/>
            </a:lvl1pPr>
          </a:lstStyle>
          <a:p>
            <a:r>
              <a:rPr lang="de-DE"/>
              <a:t>Mastertitelformat bearbeiten</a:t>
            </a:r>
            <a:endParaRPr lang="de-DE" dirty="0"/>
          </a:p>
        </p:txBody>
      </p:sp>
      <p:sp>
        <p:nvSpPr>
          <p:cNvPr id="3" name="Inhaltsplatzhalter 2"/>
          <p:cNvSpPr>
            <a:spLocks noGrp="1"/>
          </p:cNvSpPr>
          <p:nvPr>
            <p:ph idx="1"/>
          </p:nvPr>
        </p:nvSpPr>
        <p:spPr>
          <a:xfrm>
            <a:off x="5951538" y="1989137"/>
            <a:ext cx="5689600" cy="4248151"/>
          </a:xfrm>
        </p:spPr>
        <p:txBody>
          <a:bodyPr>
            <a:normAutofit/>
          </a:bodyPr>
          <a:lstStyle>
            <a:lvl1pPr>
              <a:defRPr sz="2000"/>
            </a:lvl1pPr>
            <a:lvl2pPr>
              <a:defRPr sz="2000"/>
            </a:lvl2pPr>
            <a:lvl3pPr>
              <a:defRPr sz="1800"/>
            </a:lvl3pPr>
            <a:lvl4pPr>
              <a:defRPr sz="1800"/>
            </a:lvl4pPr>
            <a:lvl5pPr>
              <a:defRPr sz="14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reihandform: Form 9">
            <a:extLst>
              <a:ext uri="{FF2B5EF4-FFF2-40B4-BE49-F238E27FC236}">
                <a16:creationId xmlns:a16="http://schemas.microsoft.com/office/drawing/2014/main" id="{45D92958-4C3C-4822-B37A-809DB80989CB}"/>
              </a:ext>
            </a:extLst>
          </p:cNvPr>
          <p:cNvSpPr/>
          <p:nvPr/>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p:cNvSpPr>
            <a:spLocks noGrp="1"/>
          </p:cNvSpPr>
          <p:nvPr>
            <p:ph type="ftr" sz="quarter" idx="11"/>
          </p:nvPr>
        </p:nvSpPr>
        <p:spPr/>
        <p:txBody>
          <a:bodyPr/>
          <a:lstStyle/>
          <a:p>
            <a:r>
              <a:rPr lang="de-DE"/>
              <a:t>Weltoffene Strukturen | Aufgaben der NA DAAD: Mobilität von Einzelpersonen</a:t>
            </a:r>
            <a:endParaRPr lang="en-US"/>
          </a:p>
        </p:txBody>
      </p:sp>
      <p:sp>
        <p:nvSpPr>
          <p:cNvPr id="7" name="Foliennummernplatzhalter 6"/>
          <p:cNvSpPr>
            <a:spLocks noGrp="1"/>
          </p:cNvSpPr>
          <p:nvPr>
            <p:ph type="sldNum" sz="quarter" idx="12"/>
          </p:nvPr>
        </p:nvSpPr>
        <p:spPr/>
        <p:txBody>
          <a:bodyPr/>
          <a:lstStyle/>
          <a:p>
            <a:fld id="{DF28FB93-0A08-4E7D-8E63-9EFA29F1E093}" type="slidenum">
              <a:rPr lang="en-US" smtClean="0"/>
              <a:pPr/>
              <a:t>‹Nr.›</a:t>
            </a:fld>
            <a:endParaRPr lang="en-US"/>
          </a:p>
        </p:txBody>
      </p:sp>
      <p:sp>
        <p:nvSpPr>
          <p:cNvPr id="12" name="Inhaltsplatzhalter 11">
            <a:extLst>
              <a:ext uri="{FF2B5EF4-FFF2-40B4-BE49-F238E27FC236}">
                <a16:creationId xmlns:a16="http://schemas.microsoft.com/office/drawing/2014/main" id="{2B66D6F8-23B2-489D-BBAC-F471A35A1648}"/>
              </a:ext>
            </a:extLst>
          </p:cNvPr>
          <p:cNvSpPr>
            <a:spLocks noGrp="1"/>
          </p:cNvSpPr>
          <p:nvPr>
            <p:ph sz="quarter" idx="13"/>
          </p:nvPr>
        </p:nvSpPr>
        <p:spPr>
          <a:xfrm>
            <a:off x="550863" y="1989138"/>
            <a:ext cx="5113337" cy="42481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reihandform: Form 7">
            <a:extLst>
              <a:ext uri="{FF2B5EF4-FFF2-40B4-BE49-F238E27FC236}">
                <a16:creationId xmlns:a16="http://schemas.microsoft.com/office/drawing/2014/main" id="{D38C20F3-48A1-4BE3-8C5C-46C5825E43AD}"/>
              </a:ext>
            </a:extLst>
          </p:cNvPr>
          <p:cNvSpPr/>
          <p:nvPr userDrawn="1"/>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92653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ild mit 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 y="0"/>
            <a:ext cx="5553075" cy="6857999"/>
          </a:xfrm>
          <a:custGeom>
            <a:avLst/>
            <a:gdLst>
              <a:gd name="connsiteX0" fmla="*/ 0 w 5553075"/>
              <a:gd name="connsiteY0" fmla="*/ 0 h 6857999"/>
              <a:gd name="connsiteX1" fmla="*/ 5553075 w 5553075"/>
              <a:gd name="connsiteY1" fmla="*/ 0 h 6857999"/>
              <a:gd name="connsiteX2" fmla="*/ 5553075 w 5553075"/>
              <a:gd name="connsiteY2" fmla="*/ 6857999 h 6857999"/>
              <a:gd name="connsiteX3" fmla="*/ 0 w 5553075"/>
              <a:gd name="connsiteY3" fmla="*/ 6857999 h 6857999"/>
              <a:gd name="connsiteX4" fmla="*/ 0 w 5553075"/>
              <a:gd name="connsiteY4" fmla="*/ 0 h 6857999"/>
              <a:gd name="connsiteX0" fmla="*/ 0 w 5553075"/>
              <a:gd name="connsiteY0" fmla="*/ 0 h 6857999"/>
              <a:gd name="connsiteX1" fmla="*/ 5553075 w 5553075"/>
              <a:gd name="connsiteY1" fmla="*/ 0 h 6857999"/>
              <a:gd name="connsiteX2" fmla="*/ 5550694 w 5553075"/>
              <a:gd name="connsiteY2" fmla="*/ 4412456 h 6857999"/>
              <a:gd name="connsiteX3" fmla="*/ 5553075 w 5553075"/>
              <a:gd name="connsiteY3" fmla="*/ 6857999 h 6857999"/>
              <a:gd name="connsiteX4" fmla="*/ 0 w 5553075"/>
              <a:gd name="connsiteY4" fmla="*/ 6857999 h 6857999"/>
              <a:gd name="connsiteX5" fmla="*/ 0 w 5553075"/>
              <a:gd name="connsiteY5" fmla="*/ 0 h 6857999"/>
              <a:gd name="connsiteX0" fmla="*/ 0 w 5963709"/>
              <a:gd name="connsiteY0" fmla="*/ 0 h 6857999"/>
              <a:gd name="connsiteX1" fmla="*/ 5553075 w 5963709"/>
              <a:gd name="connsiteY1" fmla="*/ 0 h 6857999"/>
              <a:gd name="connsiteX2" fmla="*/ 5550694 w 5963709"/>
              <a:gd name="connsiteY2" fmla="*/ 4412456 h 6857999"/>
              <a:gd name="connsiteX3" fmla="*/ 5550694 w 5963709"/>
              <a:gd name="connsiteY3" fmla="*/ 4410075 h 6857999"/>
              <a:gd name="connsiteX4" fmla="*/ 5553075 w 5963709"/>
              <a:gd name="connsiteY4" fmla="*/ 6857999 h 6857999"/>
              <a:gd name="connsiteX5" fmla="*/ 0 w 5963709"/>
              <a:gd name="connsiteY5" fmla="*/ 6857999 h 6857999"/>
              <a:gd name="connsiteX6" fmla="*/ 0 w 5963709"/>
              <a:gd name="connsiteY6" fmla="*/ 0 h 6857999"/>
              <a:gd name="connsiteX0" fmla="*/ 0 w 5553075"/>
              <a:gd name="connsiteY0" fmla="*/ 0 h 6857999"/>
              <a:gd name="connsiteX1" fmla="*/ 5553075 w 5553075"/>
              <a:gd name="connsiteY1" fmla="*/ 0 h 6857999"/>
              <a:gd name="connsiteX2" fmla="*/ 5550694 w 5553075"/>
              <a:gd name="connsiteY2" fmla="*/ 4412456 h 6857999"/>
              <a:gd name="connsiteX3" fmla="*/ 5550694 w 5553075"/>
              <a:gd name="connsiteY3" fmla="*/ 4410075 h 6857999"/>
              <a:gd name="connsiteX4" fmla="*/ 1285875 w 5553075"/>
              <a:gd name="connsiteY4" fmla="*/ 6857999 h 6857999"/>
              <a:gd name="connsiteX5" fmla="*/ 0 w 5553075"/>
              <a:gd name="connsiteY5" fmla="*/ 6857999 h 6857999"/>
              <a:gd name="connsiteX6" fmla="*/ 0 w 5553075"/>
              <a:gd name="connsiteY6" fmla="*/ 0 h 6857999"/>
              <a:gd name="connsiteX0" fmla="*/ 0 w 5553075"/>
              <a:gd name="connsiteY0" fmla="*/ 0 h 6857999"/>
              <a:gd name="connsiteX1" fmla="*/ 5553075 w 5553075"/>
              <a:gd name="connsiteY1" fmla="*/ 0 h 6857999"/>
              <a:gd name="connsiteX2" fmla="*/ 5550694 w 5553075"/>
              <a:gd name="connsiteY2" fmla="*/ 4412456 h 6857999"/>
              <a:gd name="connsiteX3" fmla="*/ 5550694 w 5553075"/>
              <a:gd name="connsiteY3" fmla="*/ 4410075 h 6857999"/>
              <a:gd name="connsiteX4" fmla="*/ 1285875 w 5553075"/>
              <a:gd name="connsiteY4" fmla="*/ 6857999 h 6857999"/>
              <a:gd name="connsiteX5" fmla="*/ 0 w 5553075"/>
              <a:gd name="connsiteY5" fmla="*/ 6857999 h 6857999"/>
              <a:gd name="connsiteX6" fmla="*/ 0 w 5553075"/>
              <a:gd name="connsiteY6" fmla="*/ 0 h 6857999"/>
              <a:gd name="connsiteX0" fmla="*/ 0 w 5770562"/>
              <a:gd name="connsiteY0" fmla="*/ 0 h 6857999"/>
              <a:gd name="connsiteX1" fmla="*/ 5553075 w 5770562"/>
              <a:gd name="connsiteY1" fmla="*/ 0 h 6857999"/>
              <a:gd name="connsiteX2" fmla="*/ 5550694 w 5770562"/>
              <a:gd name="connsiteY2" fmla="*/ 4412456 h 6857999"/>
              <a:gd name="connsiteX3" fmla="*/ 5550694 w 5770562"/>
              <a:gd name="connsiteY3" fmla="*/ 4410075 h 6857999"/>
              <a:gd name="connsiteX4" fmla="*/ 1285875 w 5770562"/>
              <a:gd name="connsiteY4" fmla="*/ 6857999 h 6857999"/>
              <a:gd name="connsiteX5" fmla="*/ 0 w 5770562"/>
              <a:gd name="connsiteY5" fmla="*/ 6857999 h 6857999"/>
              <a:gd name="connsiteX6" fmla="*/ 0 w 5770562"/>
              <a:gd name="connsiteY6" fmla="*/ 0 h 6857999"/>
              <a:gd name="connsiteX0" fmla="*/ 0 w 5770562"/>
              <a:gd name="connsiteY0" fmla="*/ 0 h 6857999"/>
              <a:gd name="connsiteX1" fmla="*/ 5553075 w 5770562"/>
              <a:gd name="connsiteY1" fmla="*/ 0 h 6857999"/>
              <a:gd name="connsiteX2" fmla="*/ 5550694 w 5770562"/>
              <a:gd name="connsiteY2" fmla="*/ 4412456 h 6857999"/>
              <a:gd name="connsiteX3" fmla="*/ 5550694 w 5770562"/>
              <a:gd name="connsiteY3" fmla="*/ 4410075 h 6857999"/>
              <a:gd name="connsiteX4" fmla="*/ 1285875 w 5770562"/>
              <a:gd name="connsiteY4" fmla="*/ 6857999 h 6857999"/>
              <a:gd name="connsiteX5" fmla="*/ 0 w 5770562"/>
              <a:gd name="connsiteY5" fmla="*/ 6857999 h 6857999"/>
              <a:gd name="connsiteX6" fmla="*/ 0 w 5770562"/>
              <a:gd name="connsiteY6" fmla="*/ 0 h 6857999"/>
              <a:gd name="connsiteX0" fmla="*/ 0 w 6016096"/>
              <a:gd name="connsiteY0" fmla="*/ 0 h 6857999"/>
              <a:gd name="connsiteX1" fmla="*/ 5553075 w 6016096"/>
              <a:gd name="connsiteY1" fmla="*/ 0 h 6857999"/>
              <a:gd name="connsiteX2" fmla="*/ 5550694 w 6016096"/>
              <a:gd name="connsiteY2" fmla="*/ 4412456 h 6857999"/>
              <a:gd name="connsiteX3" fmla="*/ 5550694 w 6016096"/>
              <a:gd name="connsiteY3" fmla="*/ 4410075 h 6857999"/>
              <a:gd name="connsiteX4" fmla="*/ 1285875 w 6016096"/>
              <a:gd name="connsiteY4" fmla="*/ 6857999 h 6857999"/>
              <a:gd name="connsiteX5" fmla="*/ 0 w 6016096"/>
              <a:gd name="connsiteY5" fmla="*/ 6857999 h 6857999"/>
              <a:gd name="connsiteX6" fmla="*/ 0 w 6016096"/>
              <a:gd name="connsiteY6" fmla="*/ 0 h 6857999"/>
              <a:gd name="connsiteX0" fmla="*/ 0 w 5893651"/>
              <a:gd name="connsiteY0" fmla="*/ 0 h 6857999"/>
              <a:gd name="connsiteX1" fmla="*/ 5553075 w 5893651"/>
              <a:gd name="connsiteY1" fmla="*/ 0 h 6857999"/>
              <a:gd name="connsiteX2" fmla="*/ 5550694 w 5893651"/>
              <a:gd name="connsiteY2" fmla="*/ 4412456 h 6857999"/>
              <a:gd name="connsiteX3" fmla="*/ 5379244 w 5893651"/>
              <a:gd name="connsiteY3" fmla="*/ 5400675 h 6857999"/>
              <a:gd name="connsiteX4" fmla="*/ 1285875 w 5893651"/>
              <a:gd name="connsiteY4" fmla="*/ 6857999 h 6857999"/>
              <a:gd name="connsiteX5" fmla="*/ 0 w 5893651"/>
              <a:gd name="connsiteY5" fmla="*/ 6857999 h 6857999"/>
              <a:gd name="connsiteX6" fmla="*/ 0 w 5893651"/>
              <a:gd name="connsiteY6" fmla="*/ 0 h 6857999"/>
              <a:gd name="connsiteX0" fmla="*/ 0 w 5678444"/>
              <a:gd name="connsiteY0" fmla="*/ 0 h 6857999"/>
              <a:gd name="connsiteX1" fmla="*/ 5553075 w 5678444"/>
              <a:gd name="connsiteY1" fmla="*/ 0 h 6857999"/>
              <a:gd name="connsiteX2" fmla="*/ 5550694 w 5678444"/>
              <a:gd name="connsiteY2" fmla="*/ 4412456 h 6857999"/>
              <a:gd name="connsiteX3" fmla="*/ 5379244 w 5678444"/>
              <a:gd name="connsiteY3" fmla="*/ 5400675 h 6857999"/>
              <a:gd name="connsiteX4" fmla="*/ 1285875 w 5678444"/>
              <a:gd name="connsiteY4" fmla="*/ 6857999 h 6857999"/>
              <a:gd name="connsiteX5" fmla="*/ 0 w 5678444"/>
              <a:gd name="connsiteY5" fmla="*/ 6857999 h 6857999"/>
              <a:gd name="connsiteX6" fmla="*/ 0 w 5678444"/>
              <a:gd name="connsiteY6" fmla="*/ 0 h 6857999"/>
              <a:gd name="connsiteX0" fmla="*/ 0 w 6085146"/>
              <a:gd name="connsiteY0" fmla="*/ 0 h 6857999"/>
              <a:gd name="connsiteX1" fmla="*/ 5553075 w 6085146"/>
              <a:gd name="connsiteY1" fmla="*/ 0 h 6857999"/>
              <a:gd name="connsiteX2" fmla="*/ 5379244 w 6085146"/>
              <a:gd name="connsiteY2" fmla="*/ 5400675 h 6857999"/>
              <a:gd name="connsiteX3" fmla="*/ 1285875 w 6085146"/>
              <a:gd name="connsiteY3" fmla="*/ 6857999 h 6857999"/>
              <a:gd name="connsiteX4" fmla="*/ 0 w 6085146"/>
              <a:gd name="connsiteY4" fmla="*/ 6857999 h 6857999"/>
              <a:gd name="connsiteX5" fmla="*/ 0 w 6085146"/>
              <a:gd name="connsiteY5" fmla="*/ 0 h 6857999"/>
              <a:gd name="connsiteX0" fmla="*/ 0 w 6085146"/>
              <a:gd name="connsiteY0" fmla="*/ 0 h 6857999"/>
              <a:gd name="connsiteX1" fmla="*/ 5553075 w 6085146"/>
              <a:gd name="connsiteY1" fmla="*/ 0 h 6857999"/>
              <a:gd name="connsiteX2" fmla="*/ 5379244 w 6085146"/>
              <a:gd name="connsiteY2" fmla="*/ 5353050 h 6857999"/>
              <a:gd name="connsiteX3" fmla="*/ 1285875 w 6085146"/>
              <a:gd name="connsiteY3" fmla="*/ 6857999 h 6857999"/>
              <a:gd name="connsiteX4" fmla="*/ 0 w 6085146"/>
              <a:gd name="connsiteY4" fmla="*/ 6857999 h 6857999"/>
              <a:gd name="connsiteX5" fmla="*/ 0 w 6085146"/>
              <a:gd name="connsiteY5" fmla="*/ 0 h 6857999"/>
              <a:gd name="connsiteX0" fmla="*/ 0 w 6170101"/>
              <a:gd name="connsiteY0" fmla="*/ 0 h 6857999"/>
              <a:gd name="connsiteX1" fmla="*/ 5553075 w 6170101"/>
              <a:gd name="connsiteY1" fmla="*/ 0 h 6857999"/>
              <a:gd name="connsiteX2" fmla="*/ 5579269 w 6170101"/>
              <a:gd name="connsiteY2" fmla="*/ 4419600 h 6857999"/>
              <a:gd name="connsiteX3" fmla="*/ 1285875 w 6170101"/>
              <a:gd name="connsiteY3" fmla="*/ 6857999 h 6857999"/>
              <a:gd name="connsiteX4" fmla="*/ 0 w 6170101"/>
              <a:gd name="connsiteY4" fmla="*/ 6857999 h 6857999"/>
              <a:gd name="connsiteX5" fmla="*/ 0 w 6170101"/>
              <a:gd name="connsiteY5" fmla="*/ 0 h 6857999"/>
              <a:gd name="connsiteX0" fmla="*/ 0 w 6170101"/>
              <a:gd name="connsiteY0" fmla="*/ 0 h 6857999"/>
              <a:gd name="connsiteX1" fmla="*/ 5553075 w 6170101"/>
              <a:gd name="connsiteY1" fmla="*/ 0 h 6857999"/>
              <a:gd name="connsiteX2" fmla="*/ 5579269 w 6170101"/>
              <a:gd name="connsiteY2" fmla="*/ 4419600 h 6857999"/>
              <a:gd name="connsiteX3" fmla="*/ 1285875 w 6170101"/>
              <a:gd name="connsiteY3" fmla="*/ 6857999 h 6857999"/>
              <a:gd name="connsiteX4" fmla="*/ 0 w 6170101"/>
              <a:gd name="connsiteY4" fmla="*/ 6857999 h 6857999"/>
              <a:gd name="connsiteX5" fmla="*/ 0 w 6170101"/>
              <a:gd name="connsiteY5" fmla="*/ 0 h 6857999"/>
              <a:gd name="connsiteX0" fmla="*/ 0 w 6170101"/>
              <a:gd name="connsiteY0" fmla="*/ 0 h 6857999"/>
              <a:gd name="connsiteX1" fmla="*/ 5553075 w 6170101"/>
              <a:gd name="connsiteY1" fmla="*/ 0 h 6857999"/>
              <a:gd name="connsiteX2" fmla="*/ 5579269 w 6170101"/>
              <a:gd name="connsiteY2" fmla="*/ 4419600 h 6857999"/>
              <a:gd name="connsiteX3" fmla="*/ 1285875 w 6170101"/>
              <a:gd name="connsiteY3" fmla="*/ 6857999 h 6857999"/>
              <a:gd name="connsiteX4" fmla="*/ 0 w 6170101"/>
              <a:gd name="connsiteY4" fmla="*/ 6857999 h 6857999"/>
              <a:gd name="connsiteX5" fmla="*/ 0 w 6170101"/>
              <a:gd name="connsiteY5" fmla="*/ 0 h 6857999"/>
              <a:gd name="connsiteX0" fmla="*/ 0 w 5977995"/>
              <a:gd name="connsiteY0" fmla="*/ 0 h 6857999"/>
              <a:gd name="connsiteX1" fmla="*/ 5553075 w 5977995"/>
              <a:gd name="connsiteY1" fmla="*/ 0 h 6857999"/>
              <a:gd name="connsiteX2" fmla="*/ 5579269 w 5977995"/>
              <a:gd name="connsiteY2" fmla="*/ 4419600 h 6857999"/>
              <a:gd name="connsiteX3" fmla="*/ 1285875 w 5977995"/>
              <a:gd name="connsiteY3" fmla="*/ 6857999 h 6857999"/>
              <a:gd name="connsiteX4" fmla="*/ 0 w 5977995"/>
              <a:gd name="connsiteY4" fmla="*/ 6857999 h 6857999"/>
              <a:gd name="connsiteX5" fmla="*/ 0 w 5977995"/>
              <a:gd name="connsiteY5" fmla="*/ 0 h 6857999"/>
              <a:gd name="connsiteX0" fmla="*/ 0 w 5640617"/>
              <a:gd name="connsiteY0" fmla="*/ 0 h 6857999"/>
              <a:gd name="connsiteX1" fmla="*/ 5553075 w 5640617"/>
              <a:gd name="connsiteY1" fmla="*/ 0 h 6857999"/>
              <a:gd name="connsiteX2" fmla="*/ 5579269 w 5640617"/>
              <a:gd name="connsiteY2" fmla="*/ 4419600 h 6857999"/>
              <a:gd name="connsiteX3" fmla="*/ 1285875 w 5640617"/>
              <a:gd name="connsiteY3" fmla="*/ 6857999 h 6857999"/>
              <a:gd name="connsiteX4" fmla="*/ 0 w 5640617"/>
              <a:gd name="connsiteY4" fmla="*/ 6857999 h 6857999"/>
              <a:gd name="connsiteX5" fmla="*/ 0 w 5640617"/>
              <a:gd name="connsiteY5" fmla="*/ 0 h 6857999"/>
              <a:gd name="connsiteX0" fmla="*/ 0 w 5655387"/>
              <a:gd name="connsiteY0" fmla="*/ 0 h 6857999"/>
              <a:gd name="connsiteX1" fmla="*/ 5581650 w 5655387"/>
              <a:gd name="connsiteY1" fmla="*/ 0 h 6857999"/>
              <a:gd name="connsiteX2" fmla="*/ 5579269 w 5655387"/>
              <a:gd name="connsiteY2" fmla="*/ 4419600 h 6857999"/>
              <a:gd name="connsiteX3" fmla="*/ 1285875 w 5655387"/>
              <a:gd name="connsiteY3" fmla="*/ 6857999 h 6857999"/>
              <a:gd name="connsiteX4" fmla="*/ 0 w 5655387"/>
              <a:gd name="connsiteY4" fmla="*/ 6857999 h 6857999"/>
              <a:gd name="connsiteX5" fmla="*/ 0 w 5655387"/>
              <a:gd name="connsiteY5" fmla="*/ 0 h 6857999"/>
              <a:gd name="connsiteX0" fmla="*/ 0 w 5621653"/>
              <a:gd name="connsiteY0" fmla="*/ 0 h 6857999"/>
              <a:gd name="connsiteX1" fmla="*/ 5581650 w 5621653"/>
              <a:gd name="connsiteY1" fmla="*/ 0 h 6857999"/>
              <a:gd name="connsiteX2" fmla="*/ 5579269 w 5621653"/>
              <a:gd name="connsiteY2" fmla="*/ 4419600 h 6857999"/>
              <a:gd name="connsiteX3" fmla="*/ 1285875 w 5621653"/>
              <a:gd name="connsiteY3" fmla="*/ 6857999 h 6857999"/>
              <a:gd name="connsiteX4" fmla="*/ 0 w 5621653"/>
              <a:gd name="connsiteY4" fmla="*/ 6857999 h 6857999"/>
              <a:gd name="connsiteX5" fmla="*/ 0 w 5621653"/>
              <a:gd name="connsiteY5" fmla="*/ 0 h 6857999"/>
              <a:gd name="connsiteX0" fmla="*/ 0 w 5589474"/>
              <a:gd name="connsiteY0" fmla="*/ 0 h 6857999"/>
              <a:gd name="connsiteX1" fmla="*/ 5581650 w 5589474"/>
              <a:gd name="connsiteY1" fmla="*/ 0 h 6857999"/>
              <a:gd name="connsiteX2" fmla="*/ 5579269 w 5589474"/>
              <a:gd name="connsiteY2" fmla="*/ 4419600 h 6857999"/>
              <a:gd name="connsiteX3" fmla="*/ 1285875 w 5589474"/>
              <a:gd name="connsiteY3" fmla="*/ 6857999 h 6857999"/>
              <a:gd name="connsiteX4" fmla="*/ 0 w 5589474"/>
              <a:gd name="connsiteY4" fmla="*/ 6857999 h 6857999"/>
              <a:gd name="connsiteX5" fmla="*/ 0 w 5589474"/>
              <a:gd name="connsiteY5" fmla="*/ 0 h 6857999"/>
              <a:gd name="connsiteX0" fmla="*/ 0 w 5586342"/>
              <a:gd name="connsiteY0" fmla="*/ 0 h 6857999"/>
              <a:gd name="connsiteX1" fmla="*/ 5581650 w 5586342"/>
              <a:gd name="connsiteY1" fmla="*/ 0 h 6857999"/>
              <a:gd name="connsiteX2" fmla="*/ 5553075 w 5586342"/>
              <a:gd name="connsiteY2" fmla="*/ 4414838 h 6857999"/>
              <a:gd name="connsiteX3" fmla="*/ 1285875 w 5586342"/>
              <a:gd name="connsiteY3" fmla="*/ 6857999 h 6857999"/>
              <a:gd name="connsiteX4" fmla="*/ 0 w 5586342"/>
              <a:gd name="connsiteY4" fmla="*/ 6857999 h 6857999"/>
              <a:gd name="connsiteX5" fmla="*/ 0 w 5586342"/>
              <a:gd name="connsiteY5" fmla="*/ 0 h 6857999"/>
              <a:gd name="connsiteX0" fmla="*/ 0 w 5559601"/>
              <a:gd name="connsiteY0" fmla="*/ 0 h 6857999"/>
              <a:gd name="connsiteX1" fmla="*/ 5550694 w 5559601"/>
              <a:gd name="connsiteY1" fmla="*/ 0 h 6857999"/>
              <a:gd name="connsiteX2" fmla="*/ 5553075 w 5559601"/>
              <a:gd name="connsiteY2" fmla="*/ 4414838 h 6857999"/>
              <a:gd name="connsiteX3" fmla="*/ 1285875 w 5559601"/>
              <a:gd name="connsiteY3" fmla="*/ 6857999 h 6857999"/>
              <a:gd name="connsiteX4" fmla="*/ 0 w 5559601"/>
              <a:gd name="connsiteY4" fmla="*/ 6857999 h 6857999"/>
              <a:gd name="connsiteX5" fmla="*/ 0 w 5559601"/>
              <a:gd name="connsiteY5" fmla="*/ 0 h 6857999"/>
              <a:gd name="connsiteX0" fmla="*/ 0 w 5553075"/>
              <a:gd name="connsiteY0" fmla="*/ 0 h 6857999"/>
              <a:gd name="connsiteX1" fmla="*/ 5550694 w 5553075"/>
              <a:gd name="connsiteY1" fmla="*/ 0 h 6857999"/>
              <a:gd name="connsiteX2" fmla="*/ 5553075 w 5553075"/>
              <a:gd name="connsiteY2" fmla="*/ 4414838 h 6857999"/>
              <a:gd name="connsiteX3" fmla="*/ 1285875 w 5553075"/>
              <a:gd name="connsiteY3" fmla="*/ 6857999 h 6857999"/>
              <a:gd name="connsiteX4" fmla="*/ 0 w 5553075"/>
              <a:gd name="connsiteY4" fmla="*/ 6857999 h 6857999"/>
              <a:gd name="connsiteX5" fmla="*/ 0 w 5553075"/>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3075" h="6857999">
                <a:moveTo>
                  <a:pt x="0" y="0"/>
                </a:moveTo>
                <a:lnTo>
                  <a:pt x="5550694" y="0"/>
                </a:lnTo>
                <a:cubicBezTo>
                  <a:pt x="5554266" y="1719263"/>
                  <a:pt x="5549900" y="3081338"/>
                  <a:pt x="5553075" y="4414838"/>
                </a:cubicBezTo>
                <a:lnTo>
                  <a:pt x="1285875" y="6857999"/>
                </a:lnTo>
                <a:lnTo>
                  <a:pt x="0" y="6857999"/>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7" name="Foliennummernplatzhalter 6"/>
          <p:cNvSpPr>
            <a:spLocks noGrp="1"/>
          </p:cNvSpPr>
          <p:nvPr>
            <p:ph type="sldNum" sz="quarter" idx="12"/>
          </p:nvPr>
        </p:nvSpPr>
        <p:spPr>
          <a:noFill/>
        </p:spPr>
        <p:txBody>
          <a:bodyPr/>
          <a:lstStyle>
            <a:lvl1pPr>
              <a:defRPr>
                <a:solidFill>
                  <a:schemeClr val="tx2"/>
                </a:solidFill>
              </a:defRPr>
            </a:lvl1pPr>
          </a:lstStyle>
          <a:p>
            <a:fld id="{DF28FB93-0A08-4E7D-8E63-9EFA29F1E093}" type="slidenum">
              <a:rPr lang="en-US" smtClean="0"/>
              <a:pPr/>
              <a:t>‹Nr.›</a:t>
            </a:fld>
            <a:endParaRPr lang="en-US" dirty="0"/>
          </a:p>
        </p:txBody>
      </p:sp>
      <p:sp>
        <p:nvSpPr>
          <p:cNvPr id="10" name="Titel 9">
            <a:extLst>
              <a:ext uri="{FF2B5EF4-FFF2-40B4-BE49-F238E27FC236}">
                <a16:creationId xmlns:a16="http://schemas.microsoft.com/office/drawing/2014/main" id="{40745C3C-258C-4AAD-85DA-5A73367C283B}"/>
              </a:ext>
            </a:extLst>
          </p:cNvPr>
          <p:cNvSpPr>
            <a:spLocks noGrp="1"/>
          </p:cNvSpPr>
          <p:nvPr>
            <p:ph type="title"/>
          </p:nvPr>
        </p:nvSpPr>
        <p:spPr>
          <a:xfrm>
            <a:off x="5951538" y="476672"/>
            <a:ext cx="5687324" cy="1080000"/>
          </a:xfrm>
        </p:spPr>
        <p:txBody>
          <a:bodyPr/>
          <a:lstStyle/>
          <a:p>
            <a:r>
              <a:rPr lang="de-DE"/>
              <a:t>Mastertitelformat bearbeiten</a:t>
            </a:r>
            <a:endParaRPr lang="de-DE" dirty="0"/>
          </a:p>
        </p:txBody>
      </p:sp>
      <p:sp>
        <p:nvSpPr>
          <p:cNvPr id="12" name="Textplatzhalter 11">
            <a:extLst>
              <a:ext uri="{FF2B5EF4-FFF2-40B4-BE49-F238E27FC236}">
                <a16:creationId xmlns:a16="http://schemas.microsoft.com/office/drawing/2014/main" id="{6B4FA772-F1F2-4088-B958-D5BB8EAAD8CE}"/>
              </a:ext>
            </a:extLst>
          </p:cNvPr>
          <p:cNvSpPr>
            <a:spLocks noGrp="1"/>
          </p:cNvSpPr>
          <p:nvPr>
            <p:ph type="body" sz="quarter" idx="13"/>
          </p:nvPr>
        </p:nvSpPr>
        <p:spPr>
          <a:xfrm>
            <a:off x="5951538" y="1989138"/>
            <a:ext cx="6240462" cy="439219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221834298"/>
      </p:ext>
    </p:extLst>
  </p:cSld>
  <p:clrMapOvr>
    <a:masterClrMapping/>
  </p:clrMapOvr>
  <p:extLst>
    <p:ext uri="{DCECCB84-F9BA-43D5-87BE-67443E8EF086}">
      <p15:sldGuideLst xmlns:p15="http://schemas.microsoft.com/office/powerpoint/2012/main">
        <p15:guide id="1" pos="349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En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DA04C6B1-932D-4726-B8BA-D2D5D4B191AB}"/>
              </a:ext>
            </a:extLst>
          </p:cNvPr>
          <p:cNvSpPr txBox="1"/>
          <p:nvPr/>
        </p:nvSpPr>
        <p:spPr>
          <a:xfrm>
            <a:off x="550863" y="1989138"/>
            <a:ext cx="3384897" cy="3384078"/>
          </a:xfrm>
          <a:prstGeom prst="rect">
            <a:avLst/>
          </a:prstGeom>
          <a:noFill/>
        </p:spPr>
        <p:txBody>
          <a:bodyPr wrap="square" rtlCol="0" anchor="b">
            <a:noAutofit/>
          </a:bodyPr>
          <a:lstStyle/>
          <a:p>
            <a:pPr algn="l"/>
            <a:r>
              <a:rPr lang="de-DE" sz="1100" b="1" dirty="0">
                <a:solidFill>
                  <a:schemeClr val="bg1"/>
                </a:solidFill>
              </a:rPr>
              <a:t>Nationale Agentur für</a:t>
            </a:r>
            <a:br>
              <a:rPr lang="de-DE" sz="1100" b="1" dirty="0">
                <a:solidFill>
                  <a:schemeClr val="bg1"/>
                </a:solidFill>
              </a:rPr>
            </a:br>
            <a:r>
              <a:rPr lang="de-DE" sz="1100" b="1" dirty="0">
                <a:solidFill>
                  <a:schemeClr val="bg1"/>
                </a:solidFill>
              </a:rPr>
              <a:t>EU-Hochschulzusammenarbeit</a:t>
            </a:r>
            <a:br>
              <a:rPr lang="de-DE" sz="1100" b="1" dirty="0">
                <a:solidFill>
                  <a:schemeClr val="bg1"/>
                </a:solidFill>
              </a:rPr>
            </a:br>
            <a:r>
              <a:rPr lang="de-DE" sz="1100" b="1" dirty="0">
                <a:solidFill>
                  <a:schemeClr val="bg1"/>
                </a:solidFill>
              </a:rPr>
              <a:t>Erasmus+ National Agency</a:t>
            </a:r>
            <a:br>
              <a:rPr lang="de-DE" sz="1100" b="1" dirty="0">
                <a:solidFill>
                  <a:schemeClr val="bg1"/>
                </a:solidFill>
              </a:rPr>
            </a:br>
            <a:r>
              <a:rPr lang="de-DE" sz="1100" b="1" dirty="0">
                <a:solidFill>
                  <a:schemeClr val="bg1"/>
                </a:solidFill>
              </a:rPr>
              <a:t>„Higher Education“</a:t>
            </a:r>
          </a:p>
          <a:p>
            <a:pPr algn="l"/>
            <a:endParaRPr lang="de-DE" sz="1100" b="1" dirty="0">
              <a:solidFill>
                <a:schemeClr val="bg1"/>
              </a:solidFill>
            </a:endParaRPr>
          </a:p>
          <a:p>
            <a:pPr algn="l"/>
            <a:r>
              <a:rPr lang="de-DE" sz="1100" b="0" dirty="0">
                <a:solidFill>
                  <a:schemeClr val="bg1"/>
                </a:solidFill>
              </a:rPr>
              <a:t>DAAD – Deutscher Akademischer Austauschdienst</a:t>
            </a:r>
          </a:p>
          <a:p>
            <a:pPr algn="l"/>
            <a:r>
              <a:rPr lang="de-DE" sz="1100" b="0" dirty="0">
                <a:solidFill>
                  <a:schemeClr val="bg1"/>
                </a:solidFill>
              </a:rPr>
              <a:t>German Academic Exchange Service (DAAD)</a:t>
            </a:r>
          </a:p>
          <a:p>
            <a:pPr algn="l"/>
            <a:r>
              <a:rPr lang="de-DE" sz="1100" b="0" dirty="0">
                <a:solidFill>
                  <a:schemeClr val="bg1"/>
                </a:solidFill>
              </a:rPr>
              <a:t>Kennedyallee 50 | 53175 Bonn</a:t>
            </a:r>
          </a:p>
          <a:p>
            <a:pPr algn="l"/>
            <a:r>
              <a:rPr lang="de-DE" sz="1100" b="1" dirty="0">
                <a:solidFill>
                  <a:schemeClr val="bg1"/>
                </a:solidFill>
              </a:rPr>
              <a:t>www.daad.de</a:t>
            </a:r>
          </a:p>
          <a:p>
            <a:pPr algn="l"/>
            <a:endParaRPr lang="de-DE" sz="1100" b="1" dirty="0">
              <a:solidFill>
                <a:schemeClr val="bg1"/>
              </a:solidFill>
            </a:endParaRPr>
          </a:p>
          <a:p>
            <a:pPr algn="l"/>
            <a:r>
              <a:rPr lang="de-DE" sz="1100" b="0" dirty="0">
                <a:solidFill>
                  <a:schemeClr val="bg1"/>
                </a:solidFill>
              </a:rPr>
              <a:t>Servicenummer: 0800 2014 020</a:t>
            </a:r>
          </a:p>
        </p:txBody>
      </p:sp>
      <p:pic>
        <p:nvPicPr>
          <p:cNvPr id="6" name="Grafik 4 NA|DAAD">
            <a:extLst>
              <a:ext uri="{FF2B5EF4-FFF2-40B4-BE49-F238E27FC236}">
                <a16:creationId xmlns:a16="http://schemas.microsoft.com/office/drawing/2014/main" id="{7FCDBFA8-488A-454E-A4E8-274CD5B80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2713" y="6274594"/>
            <a:ext cx="2046575" cy="356495"/>
          </a:xfrm>
          <a:prstGeom prst="rect">
            <a:avLst/>
          </a:prstGeom>
        </p:spPr>
      </p:pic>
      <p:pic>
        <p:nvPicPr>
          <p:cNvPr id="7" name="Grafik 5 ERASMUS">
            <a:extLst>
              <a:ext uri="{FF2B5EF4-FFF2-40B4-BE49-F238E27FC236}">
                <a16:creationId xmlns:a16="http://schemas.microsoft.com/office/drawing/2014/main" id="{8A53572F-FF9A-4F36-86F6-B438A402D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8364" y="6148321"/>
            <a:ext cx="1426301" cy="579007"/>
          </a:xfrm>
          <a:prstGeom prst="rect">
            <a:avLst/>
          </a:prstGeom>
        </p:spPr>
      </p:pic>
      <p:pic>
        <p:nvPicPr>
          <p:cNvPr id="9" name="Grafik 6 BMBF">
            <a:extLst>
              <a:ext uri="{FF2B5EF4-FFF2-40B4-BE49-F238E27FC236}">
                <a16:creationId xmlns:a16="http://schemas.microsoft.com/office/drawing/2014/main" id="{1535F26C-FED5-4F0F-ACAB-67CD6EF0F8D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4078" y="6039405"/>
            <a:ext cx="1044000" cy="740637"/>
          </a:xfrm>
          <a:prstGeom prst="rect">
            <a:avLst/>
          </a:prstGeom>
        </p:spPr>
      </p:pic>
      <p:sp>
        <p:nvSpPr>
          <p:cNvPr id="10" name="Textfeld 9">
            <a:extLst>
              <a:ext uri="{FF2B5EF4-FFF2-40B4-BE49-F238E27FC236}">
                <a16:creationId xmlns:a16="http://schemas.microsoft.com/office/drawing/2014/main" id="{7B5C1721-95D7-4888-9963-2657737C89B7}"/>
              </a:ext>
            </a:extLst>
          </p:cNvPr>
          <p:cNvSpPr txBox="1"/>
          <p:nvPr userDrawn="1"/>
        </p:nvSpPr>
        <p:spPr>
          <a:xfrm>
            <a:off x="550863" y="1989138"/>
            <a:ext cx="3384897" cy="3384078"/>
          </a:xfrm>
          <a:prstGeom prst="rect">
            <a:avLst/>
          </a:prstGeom>
          <a:noFill/>
        </p:spPr>
        <p:txBody>
          <a:bodyPr wrap="square" rtlCol="0" anchor="b">
            <a:noAutofit/>
          </a:bodyPr>
          <a:lstStyle/>
          <a:p>
            <a:pPr algn="l"/>
            <a:r>
              <a:rPr lang="de-DE" sz="1100" b="1" dirty="0">
                <a:solidFill>
                  <a:schemeClr val="bg1"/>
                </a:solidFill>
              </a:rPr>
              <a:t>Nationale Agentur für</a:t>
            </a:r>
            <a:br>
              <a:rPr lang="de-DE" sz="1100" b="1" dirty="0">
                <a:solidFill>
                  <a:schemeClr val="bg1"/>
                </a:solidFill>
              </a:rPr>
            </a:br>
            <a:r>
              <a:rPr lang="de-DE" sz="1100" b="1" dirty="0">
                <a:solidFill>
                  <a:schemeClr val="bg1"/>
                </a:solidFill>
              </a:rPr>
              <a:t>EU-Hochschulzusammenarbeit</a:t>
            </a:r>
            <a:br>
              <a:rPr lang="de-DE" sz="1100" b="1" dirty="0">
                <a:solidFill>
                  <a:schemeClr val="bg1"/>
                </a:solidFill>
              </a:rPr>
            </a:br>
            <a:r>
              <a:rPr lang="de-DE" sz="1100" b="1" dirty="0">
                <a:solidFill>
                  <a:schemeClr val="bg1"/>
                </a:solidFill>
              </a:rPr>
              <a:t>Erasmus+ National Agency</a:t>
            </a:r>
            <a:br>
              <a:rPr lang="de-DE" sz="1100" b="1" dirty="0">
                <a:solidFill>
                  <a:schemeClr val="bg1"/>
                </a:solidFill>
              </a:rPr>
            </a:br>
            <a:r>
              <a:rPr lang="de-DE" sz="1100" b="1" dirty="0">
                <a:solidFill>
                  <a:schemeClr val="bg1"/>
                </a:solidFill>
              </a:rPr>
              <a:t>„Higher Education“</a:t>
            </a:r>
          </a:p>
          <a:p>
            <a:pPr algn="l"/>
            <a:endParaRPr lang="de-DE" sz="1100" b="1" dirty="0">
              <a:solidFill>
                <a:schemeClr val="bg1"/>
              </a:solidFill>
            </a:endParaRPr>
          </a:p>
          <a:p>
            <a:pPr algn="l"/>
            <a:r>
              <a:rPr lang="de-DE" sz="1100" b="0" dirty="0">
                <a:solidFill>
                  <a:schemeClr val="bg1"/>
                </a:solidFill>
              </a:rPr>
              <a:t>DAAD – Deutscher Akademischer Austauschdienst</a:t>
            </a:r>
          </a:p>
          <a:p>
            <a:pPr algn="l"/>
            <a:r>
              <a:rPr lang="de-DE" sz="1100" b="0" dirty="0">
                <a:solidFill>
                  <a:schemeClr val="bg1"/>
                </a:solidFill>
              </a:rPr>
              <a:t>German Academic Exchange Service (DAAD)</a:t>
            </a:r>
          </a:p>
          <a:p>
            <a:pPr algn="l"/>
            <a:r>
              <a:rPr lang="de-DE" sz="1100" b="0" dirty="0">
                <a:solidFill>
                  <a:schemeClr val="bg1"/>
                </a:solidFill>
              </a:rPr>
              <a:t>Kennedyallee 50 | 53175 Bonn</a:t>
            </a:r>
          </a:p>
          <a:p>
            <a:pPr algn="l"/>
            <a:r>
              <a:rPr lang="de-DE" sz="1100" b="1" dirty="0">
                <a:solidFill>
                  <a:schemeClr val="bg1"/>
                </a:solidFill>
              </a:rPr>
              <a:t>www.daad.de</a:t>
            </a:r>
          </a:p>
          <a:p>
            <a:pPr algn="l"/>
            <a:endParaRPr lang="de-DE" sz="1100" b="1" dirty="0">
              <a:solidFill>
                <a:schemeClr val="bg1"/>
              </a:solidFill>
            </a:endParaRPr>
          </a:p>
          <a:p>
            <a:pPr algn="l"/>
            <a:r>
              <a:rPr lang="de-DE" sz="1100" b="0" dirty="0">
                <a:solidFill>
                  <a:schemeClr val="bg1"/>
                </a:solidFill>
              </a:rPr>
              <a:t>Servicenummer: 0800 2014 020</a:t>
            </a:r>
          </a:p>
        </p:txBody>
      </p:sp>
    </p:spTree>
    <p:extLst>
      <p:ext uri="{BB962C8B-B14F-4D97-AF65-F5344CB8AC3E}">
        <p14:creationId xmlns:p14="http://schemas.microsoft.com/office/powerpoint/2010/main" val="2468357730"/>
      </p:ext>
    </p:extLst>
  </p:cSld>
  <p:clrMapOvr>
    <a:masterClrMapping/>
  </p:clrMapOvr>
  <p:transition spd="med">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0D433CC9-9986-44FF-9805-C623855BD5CC}"/>
              </a:ext>
            </a:extLst>
          </p:cNvPr>
          <p:cNvSpPr>
            <a:spLocks noGrp="1"/>
          </p:cNvSpPr>
          <p:nvPr>
            <p:ph type="sldNum" sz="quarter" idx="13"/>
          </p:nvPr>
        </p:nvSpPr>
        <p:spPr/>
        <p:txBody>
          <a:bodyPr/>
          <a:lstStyle/>
          <a:p>
            <a:fld id="{DF28FB93-0A08-4E7D-8E63-9EFA29F1E093}" type="slidenum">
              <a:rPr lang="en-US" smtClean="0"/>
              <a:pPr/>
              <a:t>‹Nr.›</a:t>
            </a:fld>
            <a:endParaRPr lang="en-US" dirty="0"/>
          </a:p>
        </p:txBody>
      </p:sp>
      <p:sp>
        <p:nvSpPr>
          <p:cNvPr id="2" name="Titel 1"/>
          <p:cNvSpPr>
            <a:spLocks noGrp="1"/>
          </p:cNvSpPr>
          <p:nvPr>
            <p:ph type="ctrTitle"/>
          </p:nvPr>
        </p:nvSpPr>
        <p:spPr>
          <a:xfrm>
            <a:off x="4511824" y="549275"/>
            <a:ext cx="5160555" cy="1439863"/>
          </a:xfrm>
        </p:spPr>
        <p:txBody>
          <a:bodyPr anchor="b" anchorCtr="0">
            <a:normAutofit/>
          </a:bodyPr>
          <a:lstStyle>
            <a:lvl1pPr algn="l">
              <a:defRPr sz="3600" b="1" cap="none" spc="50" baseline="0">
                <a:solidFill>
                  <a:schemeClr val="bg1"/>
                </a:solidFill>
                <a:latin typeface="+mj-lt"/>
              </a:defRPr>
            </a:lvl1pPr>
          </a:lstStyle>
          <a:p>
            <a:r>
              <a:rPr lang="de-DE" dirty="0"/>
              <a:t>Mastertitelformat bearbeiten</a:t>
            </a:r>
          </a:p>
        </p:txBody>
      </p:sp>
      <p:sp>
        <p:nvSpPr>
          <p:cNvPr id="3" name="Untertitel 2"/>
          <p:cNvSpPr>
            <a:spLocks noGrp="1"/>
          </p:cNvSpPr>
          <p:nvPr>
            <p:ph type="subTitle" idx="1"/>
          </p:nvPr>
        </p:nvSpPr>
        <p:spPr>
          <a:xfrm>
            <a:off x="4511824" y="2132856"/>
            <a:ext cx="5160555" cy="936104"/>
          </a:xfrm>
        </p:spPr>
        <p:txBody>
          <a:bodyPr>
            <a:noAutofit/>
          </a:bodyPr>
          <a:lstStyle>
            <a:lvl1pPr marL="0" indent="0" algn="l">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15" name="Fußzeilenplatzhalter 14">
            <a:extLst>
              <a:ext uri="{FF2B5EF4-FFF2-40B4-BE49-F238E27FC236}">
                <a16:creationId xmlns:a16="http://schemas.microsoft.com/office/drawing/2014/main" id="{910DE717-4205-4BA9-9B66-97FAC63078D2}"/>
              </a:ext>
            </a:extLst>
          </p:cNvPr>
          <p:cNvSpPr>
            <a:spLocks noGrp="1"/>
          </p:cNvSpPr>
          <p:nvPr>
            <p:ph type="ftr" sz="quarter" idx="12"/>
          </p:nvPr>
        </p:nvSpPr>
        <p:spPr/>
        <p:txBody>
          <a:bodyPr/>
          <a:lstStyle/>
          <a:p>
            <a:r>
              <a:rPr lang="de-DE" b="1"/>
              <a:t>Weltoffene Strukturen | </a:t>
            </a:r>
            <a:r>
              <a:rPr lang="de-DE"/>
              <a:t>Aufgaben der NA DAAD: Mobilität von Einzelpersonen</a:t>
            </a:r>
            <a:endParaRPr lang="en-US" dirty="0"/>
          </a:p>
        </p:txBody>
      </p:sp>
      <p:sp>
        <p:nvSpPr>
          <p:cNvPr id="20" name="Bildplatzhalter 19">
            <a:extLst>
              <a:ext uri="{FF2B5EF4-FFF2-40B4-BE49-F238E27FC236}">
                <a16:creationId xmlns:a16="http://schemas.microsoft.com/office/drawing/2014/main" id="{E2A375F3-98A1-4BD6-961A-70834066A284}"/>
              </a:ext>
            </a:extLst>
          </p:cNvPr>
          <p:cNvSpPr>
            <a:spLocks noGrp="1"/>
          </p:cNvSpPr>
          <p:nvPr>
            <p:ph type="pic" sz="quarter" idx="14"/>
          </p:nvPr>
        </p:nvSpPr>
        <p:spPr>
          <a:xfrm>
            <a:off x="-1976" y="-2794"/>
            <a:ext cx="4584610" cy="5969318"/>
          </a:xfrm>
          <a:custGeom>
            <a:avLst/>
            <a:gdLst>
              <a:gd name="connsiteX0" fmla="*/ 0 w 4583113"/>
              <a:gd name="connsiteY0" fmla="*/ 6021388 h 6021388"/>
              <a:gd name="connsiteX1" fmla="*/ 1145778 w 4583113"/>
              <a:gd name="connsiteY1" fmla="*/ 0 h 6021388"/>
              <a:gd name="connsiteX2" fmla="*/ 3437335 w 4583113"/>
              <a:gd name="connsiteY2" fmla="*/ 0 h 6021388"/>
              <a:gd name="connsiteX3" fmla="*/ 4583113 w 4583113"/>
              <a:gd name="connsiteY3" fmla="*/ 6021388 h 6021388"/>
              <a:gd name="connsiteX4" fmla="*/ 0 w 4583113"/>
              <a:gd name="connsiteY4" fmla="*/ 6021388 h 6021388"/>
              <a:gd name="connsiteX0" fmla="*/ 6366 w 4589479"/>
              <a:gd name="connsiteY0" fmla="*/ 6021388 h 6021388"/>
              <a:gd name="connsiteX1" fmla="*/ 0 w 4589479"/>
              <a:gd name="connsiteY1" fmla="*/ 0 h 6021388"/>
              <a:gd name="connsiteX2" fmla="*/ 3443701 w 4589479"/>
              <a:gd name="connsiteY2" fmla="*/ 0 h 6021388"/>
              <a:gd name="connsiteX3" fmla="*/ 4589479 w 4589479"/>
              <a:gd name="connsiteY3" fmla="*/ 6021388 h 6021388"/>
              <a:gd name="connsiteX4" fmla="*/ 6366 w 4589479"/>
              <a:gd name="connsiteY4" fmla="*/ 6021388 h 6021388"/>
              <a:gd name="connsiteX0" fmla="*/ 6366 w 4589479"/>
              <a:gd name="connsiteY0" fmla="*/ 6030532 h 6030532"/>
              <a:gd name="connsiteX1" fmla="*/ 0 w 4589479"/>
              <a:gd name="connsiteY1" fmla="*/ 9144 h 6030532"/>
              <a:gd name="connsiteX2" fmla="*/ 2382997 w 4589479"/>
              <a:gd name="connsiteY2" fmla="*/ 0 h 6030532"/>
              <a:gd name="connsiteX3" fmla="*/ 4589479 w 4589479"/>
              <a:gd name="connsiteY3" fmla="*/ 6030532 h 6030532"/>
              <a:gd name="connsiteX4" fmla="*/ 6366 w 4589479"/>
              <a:gd name="connsiteY4" fmla="*/ 6030532 h 6030532"/>
              <a:gd name="connsiteX0" fmla="*/ 6366 w 3391615"/>
              <a:gd name="connsiteY0" fmla="*/ 6030532 h 6030532"/>
              <a:gd name="connsiteX1" fmla="*/ 0 w 3391615"/>
              <a:gd name="connsiteY1" fmla="*/ 9144 h 6030532"/>
              <a:gd name="connsiteX2" fmla="*/ 2382997 w 3391615"/>
              <a:gd name="connsiteY2" fmla="*/ 0 h 6030532"/>
              <a:gd name="connsiteX3" fmla="*/ 3391615 w 3391615"/>
              <a:gd name="connsiteY3" fmla="*/ 5948236 h 6030532"/>
              <a:gd name="connsiteX4" fmla="*/ 6366 w 3391615"/>
              <a:gd name="connsiteY4" fmla="*/ 6030532 h 6030532"/>
              <a:gd name="connsiteX0" fmla="*/ 0 w 3403537"/>
              <a:gd name="connsiteY0" fmla="*/ 5975668 h 5975668"/>
              <a:gd name="connsiteX1" fmla="*/ 11922 w 3403537"/>
              <a:gd name="connsiteY1" fmla="*/ 9144 h 5975668"/>
              <a:gd name="connsiteX2" fmla="*/ 2394919 w 3403537"/>
              <a:gd name="connsiteY2" fmla="*/ 0 h 5975668"/>
              <a:gd name="connsiteX3" fmla="*/ 3403537 w 3403537"/>
              <a:gd name="connsiteY3" fmla="*/ 5948236 h 5975668"/>
              <a:gd name="connsiteX4" fmla="*/ 0 w 3403537"/>
              <a:gd name="connsiteY4" fmla="*/ 5975668 h 5975668"/>
              <a:gd name="connsiteX0" fmla="*/ 0 w 3421825"/>
              <a:gd name="connsiteY0" fmla="*/ 5975668 h 5975668"/>
              <a:gd name="connsiteX1" fmla="*/ 11922 w 3421825"/>
              <a:gd name="connsiteY1" fmla="*/ 9144 h 5975668"/>
              <a:gd name="connsiteX2" fmla="*/ 2394919 w 3421825"/>
              <a:gd name="connsiteY2" fmla="*/ 0 h 5975668"/>
              <a:gd name="connsiteX3" fmla="*/ 3421825 w 3421825"/>
              <a:gd name="connsiteY3" fmla="*/ 5957380 h 5975668"/>
              <a:gd name="connsiteX4" fmla="*/ 0 w 3421825"/>
              <a:gd name="connsiteY4" fmla="*/ 5975668 h 5975668"/>
              <a:gd name="connsiteX0" fmla="*/ 0 w 3421825"/>
              <a:gd name="connsiteY0" fmla="*/ 5975668 h 5975668"/>
              <a:gd name="connsiteX1" fmla="*/ 11922 w 3421825"/>
              <a:gd name="connsiteY1" fmla="*/ 9144 h 5975668"/>
              <a:gd name="connsiteX2" fmla="*/ 2394919 w 3421825"/>
              <a:gd name="connsiteY2" fmla="*/ 0 h 5975668"/>
              <a:gd name="connsiteX3" fmla="*/ 2962656 w 3421825"/>
              <a:gd name="connsiteY3" fmla="*/ 3255264 h 5975668"/>
              <a:gd name="connsiteX4" fmla="*/ 3421825 w 3421825"/>
              <a:gd name="connsiteY4" fmla="*/ 5957380 h 5975668"/>
              <a:gd name="connsiteX5" fmla="*/ 0 w 3421825"/>
              <a:gd name="connsiteY5" fmla="*/ 5975668 h 5975668"/>
              <a:gd name="connsiteX0" fmla="*/ 0 w 4590288"/>
              <a:gd name="connsiteY0" fmla="*/ 5975668 h 5975668"/>
              <a:gd name="connsiteX1" fmla="*/ 11922 w 4590288"/>
              <a:gd name="connsiteY1" fmla="*/ 9144 h 5975668"/>
              <a:gd name="connsiteX2" fmla="*/ 2394919 w 4590288"/>
              <a:gd name="connsiteY2" fmla="*/ 0 h 5975668"/>
              <a:gd name="connsiteX3" fmla="*/ 4590288 w 4590288"/>
              <a:gd name="connsiteY3" fmla="*/ 3886200 h 5975668"/>
              <a:gd name="connsiteX4" fmla="*/ 3421825 w 4590288"/>
              <a:gd name="connsiteY4" fmla="*/ 5957380 h 5975668"/>
              <a:gd name="connsiteX5" fmla="*/ 0 w 4590288"/>
              <a:gd name="connsiteY5" fmla="*/ 5975668 h 5975668"/>
              <a:gd name="connsiteX0" fmla="*/ 0 w 4590288"/>
              <a:gd name="connsiteY0" fmla="*/ 5975668 h 5975668"/>
              <a:gd name="connsiteX1" fmla="*/ 11922 w 4590288"/>
              <a:gd name="connsiteY1" fmla="*/ 9144 h 5975668"/>
              <a:gd name="connsiteX2" fmla="*/ 2394919 w 4590288"/>
              <a:gd name="connsiteY2" fmla="*/ 0 h 5975668"/>
              <a:gd name="connsiteX3" fmla="*/ 4590288 w 4590288"/>
              <a:gd name="connsiteY3" fmla="*/ 3886200 h 5975668"/>
              <a:gd name="connsiteX4" fmla="*/ 3394393 w 4590288"/>
              <a:gd name="connsiteY4" fmla="*/ 5975668 h 5975668"/>
              <a:gd name="connsiteX5" fmla="*/ 0 w 4590288"/>
              <a:gd name="connsiteY5" fmla="*/ 5975668 h 5975668"/>
              <a:gd name="connsiteX0" fmla="*/ 6366 w 4596654"/>
              <a:gd name="connsiteY0" fmla="*/ 5975668 h 5975668"/>
              <a:gd name="connsiteX1" fmla="*/ 0 w 4596654"/>
              <a:gd name="connsiteY1" fmla="*/ 27432 h 5975668"/>
              <a:gd name="connsiteX2" fmla="*/ 2401285 w 4596654"/>
              <a:gd name="connsiteY2" fmla="*/ 0 h 5975668"/>
              <a:gd name="connsiteX3" fmla="*/ 4596654 w 4596654"/>
              <a:gd name="connsiteY3" fmla="*/ 3886200 h 5975668"/>
              <a:gd name="connsiteX4" fmla="*/ 3400759 w 4596654"/>
              <a:gd name="connsiteY4" fmla="*/ 5975668 h 5975668"/>
              <a:gd name="connsiteX5" fmla="*/ 6366 w 4596654"/>
              <a:gd name="connsiteY5" fmla="*/ 5975668 h 5975668"/>
              <a:gd name="connsiteX0" fmla="*/ 6366 w 4596654"/>
              <a:gd name="connsiteY0" fmla="*/ 5966143 h 5966143"/>
              <a:gd name="connsiteX1" fmla="*/ 0 w 4596654"/>
              <a:gd name="connsiteY1" fmla="*/ 17907 h 5966143"/>
              <a:gd name="connsiteX2" fmla="*/ 2391760 w 4596654"/>
              <a:gd name="connsiteY2" fmla="*/ 0 h 5966143"/>
              <a:gd name="connsiteX3" fmla="*/ 4596654 w 4596654"/>
              <a:gd name="connsiteY3" fmla="*/ 3876675 h 5966143"/>
              <a:gd name="connsiteX4" fmla="*/ 3400759 w 4596654"/>
              <a:gd name="connsiteY4" fmla="*/ 5966143 h 5966143"/>
              <a:gd name="connsiteX5" fmla="*/ 6366 w 4596654"/>
              <a:gd name="connsiteY5" fmla="*/ 5966143 h 5966143"/>
              <a:gd name="connsiteX0" fmla="*/ 6366 w 4596654"/>
              <a:gd name="connsiteY0" fmla="*/ 5969318 h 5969318"/>
              <a:gd name="connsiteX1" fmla="*/ 0 w 4596654"/>
              <a:gd name="connsiteY1" fmla="*/ 21082 h 5969318"/>
              <a:gd name="connsiteX2" fmla="*/ 2391760 w 4596654"/>
              <a:gd name="connsiteY2" fmla="*/ 0 h 5969318"/>
              <a:gd name="connsiteX3" fmla="*/ 4596654 w 4596654"/>
              <a:gd name="connsiteY3" fmla="*/ 3879850 h 5969318"/>
              <a:gd name="connsiteX4" fmla="*/ 3400759 w 4596654"/>
              <a:gd name="connsiteY4" fmla="*/ 5969318 h 5969318"/>
              <a:gd name="connsiteX5" fmla="*/ 6366 w 4596654"/>
              <a:gd name="connsiteY5" fmla="*/ 5969318 h 5969318"/>
              <a:gd name="connsiteX0" fmla="*/ 0 w 4590288"/>
              <a:gd name="connsiteY0" fmla="*/ 5969318 h 5969318"/>
              <a:gd name="connsiteX1" fmla="*/ 3159 w 4590288"/>
              <a:gd name="connsiteY1" fmla="*/ 8382 h 5969318"/>
              <a:gd name="connsiteX2" fmla="*/ 2385394 w 4590288"/>
              <a:gd name="connsiteY2" fmla="*/ 0 h 5969318"/>
              <a:gd name="connsiteX3" fmla="*/ 4590288 w 4590288"/>
              <a:gd name="connsiteY3" fmla="*/ 3879850 h 5969318"/>
              <a:gd name="connsiteX4" fmla="*/ 3394393 w 4590288"/>
              <a:gd name="connsiteY4" fmla="*/ 5969318 h 5969318"/>
              <a:gd name="connsiteX5" fmla="*/ 0 w 4590288"/>
              <a:gd name="connsiteY5" fmla="*/ 5969318 h 5969318"/>
              <a:gd name="connsiteX0" fmla="*/ 0 w 4590288"/>
              <a:gd name="connsiteY0" fmla="*/ 5970461 h 5970461"/>
              <a:gd name="connsiteX1" fmla="*/ 315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70461 h 5970461"/>
              <a:gd name="connsiteX1" fmla="*/ 315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70461 h 5970461"/>
              <a:gd name="connsiteX1" fmla="*/ 950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69318 h 5969318"/>
              <a:gd name="connsiteX1" fmla="*/ 6334 w 4590288"/>
              <a:gd name="connsiteY1" fmla="*/ 2032 h 5969318"/>
              <a:gd name="connsiteX2" fmla="*/ 2385394 w 4590288"/>
              <a:gd name="connsiteY2" fmla="*/ 0 h 5969318"/>
              <a:gd name="connsiteX3" fmla="*/ 4590288 w 4590288"/>
              <a:gd name="connsiteY3" fmla="*/ 3879850 h 5969318"/>
              <a:gd name="connsiteX4" fmla="*/ 3394393 w 4590288"/>
              <a:gd name="connsiteY4" fmla="*/ 5969318 h 5969318"/>
              <a:gd name="connsiteX5" fmla="*/ 0 w 4590288"/>
              <a:gd name="connsiteY5" fmla="*/ 5969318 h 5969318"/>
              <a:gd name="connsiteX0" fmla="*/ 3847 w 4584610"/>
              <a:gd name="connsiteY0" fmla="*/ 5969318 h 5969318"/>
              <a:gd name="connsiteX1" fmla="*/ 656 w 4584610"/>
              <a:gd name="connsiteY1" fmla="*/ 2032 h 5969318"/>
              <a:gd name="connsiteX2" fmla="*/ 2379716 w 4584610"/>
              <a:gd name="connsiteY2" fmla="*/ 0 h 5969318"/>
              <a:gd name="connsiteX3" fmla="*/ 4584610 w 4584610"/>
              <a:gd name="connsiteY3" fmla="*/ 3879850 h 5969318"/>
              <a:gd name="connsiteX4" fmla="*/ 3388715 w 4584610"/>
              <a:gd name="connsiteY4" fmla="*/ 5969318 h 5969318"/>
              <a:gd name="connsiteX5" fmla="*/ 3847 w 4584610"/>
              <a:gd name="connsiteY5" fmla="*/ 5969318 h 5969318"/>
              <a:gd name="connsiteX0" fmla="*/ 3847 w 4584610"/>
              <a:gd name="connsiteY0" fmla="*/ 5969318 h 5969318"/>
              <a:gd name="connsiteX1" fmla="*/ 656 w 4584610"/>
              <a:gd name="connsiteY1" fmla="*/ 2032 h 5969318"/>
              <a:gd name="connsiteX2" fmla="*/ 2379716 w 4584610"/>
              <a:gd name="connsiteY2" fmla="*/ 0 h 5969318"/>
              <a:gd name="connsiteX3" fmla="*/ 4584610 w 4584610"/>
              <a:gd name="connsiteY3" fmla="*/ 3873500 h 5969318"/>
              <a:gd name="connsiteX4" fmla="*/ 3388715 w 4584610"/>
              <a:gd name="connsiteY4" fmla="*/ 5969318 h 5969318"/>
              <a:gd name="connsiteX5" fmla="*/ 3847 w 4584610"/>
              <a:gd name="connsiteY5" fmla="*/ 5969318 h 596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4610" h="5969318">
                <a:moveTo>
                  <a:pt x="3847" y="5969318"/>
                </a:moveTo>
                <a:cubicBezTo>
                  <a:pt x="7017" y="3979164"/>
                  <a:pt x="-2514" y="1992186"/>
                  <a:pt x="656" y="2032"/>
                </a:cubicBezTo>
                <a:lnTo>
                  <a:pt x="2379716" y="0"/>
                </a:lnTo>
                <a:lnTo>
                  <a:pt x="4584610" y="3873500"/>
                </a:lnTo>
                <a:lnTo>
                  <a:pt x="3388715" y="5969318"/>
                </a:lnTo>
                <a:lnTo>
                  <a:pt x="3847" y="5969318"/>
                </a:lnTo>
                <a:close/>
              </a:path>
            </a:pathLst>
          </a:custGeom>
        </p:spPr>
        <p:txBody>
          <a:bodyPr/>
          <a:lstStyle/>
          <a:p>
            <a:r>
              <a:rPr lang="de-DE"/>
              <a:t>Bild durch Klicken auf Symbol hinzufügen</a:t>
            </a:r>
            <a:endParaRPr lang="de-DE" dirty="0"/>
          </a:p>
        </p:txBody>
      </p:sp>
      <p:pic>
        <p:nvPicPr>
          <p:cNvPr id="10" name="Grafik 6 BMBF">
            <a:extLst>
              <a:ext uri="{FF2B5EF4-FFF2-40B4-BE49-F238E27FC236}">
                <a16:creationId xmlns:a16="http://schemas.microsoft.com/office/drawing/2014/main" id="{C8C86262-B7FA-4730-9B37-5688612F22F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4078" y="6039405"/>
            <a:ext cx="1044000" cy="740637"/>
          </a:xfrm>
          <a:prstGeom prst="rect">
            <a:avLst/>
          </a:prstGeom>
        </p:spPr>
      </p:pic>
      <p:pic>
        <p:nvPicPr>
          <p:cNvPr id="4" name="Grafik 3">
            <a:extLst>
              <a:ext uri="{FF2B5EF4-FFF2-40B4-BE49-F238E27FC236}">
                <a16:creationId xmlns:a16="http://schemas.microsoft.com/office/drawing/2014/main" id="{8DD873CD-9D86-56E2-1F0C-6ED831B36BA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27848" y="6143468"/>
            <a:ext cx="2524211" cy="614738"/>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0F84270C-D8C8-5D64-506C-67BF37FBEC4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57968" y="6237312"/>
            <a:ext cx="1509840" cy="331145"/>
          </a:xfrm>
          <a:prstGeom prst="rect">
            <a:avLst/>
          </a:prstGeom>
        </p:spPr>
      </p:pic>
      <p:sp>
        <p:nvSpPr>
          <p:cNvPr id="13" name="TextBox 1">
            <a:extLst>
              <a:ext uri="{FF2B5EF4-FFF2-40B4-BE49-F238E27FC236}">
                <a16:creationId xmlns:a16="http://schemas.microsoft.com/office/drawing/2014/main" id="{BE81F481-C9BF-9DEE-ACE5-CFE322AFBE36}"/>
              </a:ext>
            </a:extLst>
          </p:cNvPr>
          <p:cNvSpPr txBox="1"/>
          <p:nvPr userDrawn="1"/>
        </p:nvSpPr>
        <p:spPr>
          <a:xfrm>
            <a:off x="5751887" y="5398903"/>
            <a:ext cx="2761678" cy="436557"/>
          </a:xfrm>
          <a:prstGeom prst="rect">
            <a:avLst/>
          </a:prstGeom>
          <a:noFill/>
        </p:spPr>
        <p:txBody>
          <a:bodyPr wrap="square" rtlCol="0">
            <a:normAutofit fontScale="62500" lnSpcReduction="20000"/>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7" name="Rounded Rectangle 2">
            <a:extLst>
              <a:ext uri="{FF2B5EF4-FFF2-40B4-BE49-F238E27FC236}">
                <a16:creationId xmlns:a16="http://schemas.microsoft.com/office/drawing/2014/main" id="{033DA060-6668-CCC9-7DB9-9FBC891F78D3}"/>
              </a:ext>
            </a:extLst>
          </p:cNvPr>
          <p:cNvSpPr/>
          <p:nvPr userDrawn="1"/>
        </p:nvSpPr>
        <p:spPr>
          <a:xfrm>
            <a:off x="8616280" y="5401996"/>
            <a:ext cx="1872208" cy="365125"/>
          </a:xfrm>
          <a:prstGeom prst="roundRect">
            <a:avLst>
              <a:gd name="adj" fmla="val 50000"/>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Arial" panose="020B0604020202020204" pitchFamily="34" charset="0"/>
                <a:ea typeface="Roboto" panose="02000000000000000000" pitchFamily="2" charset="0"/>
                <a:cs typeface="Arial" panose="020B0604020202020204" pitchFamily="34" charset="0"/>
              </a:rPr>
              <a:t>Hochschulsektor</a:t>
            </a:r>
            <a:endParaRPr lang="en-BE" sz="1400" b="1" dirty="0">
              <a:latin typeface="Arial" panose="020B0604020202020204" pitchFamily="34" charset="0"/>
              <a:ea typeface="Roboto" panose="02000000000000000000" pitchFamily="2" charset="0"/>
              <a:cs typeface="Arial" panose="020B0604020202020204" pitchFamily="34" charset="0"/>
            </a:endParaRPr>
          </a:p>
        </p:txBody>
      </p:sp>
      <p:sp>
        <p:nvSpPr>
          <p:cNvPr id="21" name="Textplatzhalter 7">
            <a:extLst>
              <a:ext uri="{FF2B5EF4-FFF2-40B4-BE49-F238E27FC236}">
                <a16:creationId xmlns:a16="http://schemas.microsoft.com/office/drawing/2014/main" id="{39DE5C76-3172-BBA5-DE15-5FB0018E7D59}"/>
              </a:ext>
            </a:extLst>
          </p:cNvPr>
          <p:cNvSpPr>
            <a:spLocks noGrp="1"/>
          </p:cNvSpPr>
          <p:nvPr>
            <p:ph type="body" sz="quarter" idx="10" hasCustomPrompt="1"/>
          </p:nvPr>
        </p:nvSpPr>
        <p:spPr>
          <a:xfrm>
            <a:off x="4559811" y="4530875"/>
            <a:ext cx="3096816" cy="652006"/>
          </a:xfrm>
        </p:spPr>
        <p:txBody>
          <a:bodyPr/>
          <a:lstStyle>
            <a:lvl1pPr algn="l">
              <a:spcBef>
                <a:spcPts val="400"/>
              </a:spcBef>
              <a:spcAft>
                <a:spcPts val="0"/>
              </a:spcAft>
              <a:defRPr sz="2000" b="0">
                <a:solidFill>
                  <a:schemeClr val="bg1"/>
                </a:solidFill>
              </a:defRPr>
            </a:lvl1pPr>
          </a:lstStyle>
          <a:p>
            <a:pPr lvl="0"/>
            <a:r>
              <a:rPr lang="de-DE" dirty="0"/>
              <a:t>Vorname Name,</a:t>
            </a:r>
          </a:p>
          <a:p>
            <a:pPr lvl="0"/>
            <a:r>
              <a:rPr lang="de-DE" dirty="0"/>
              <a:t>Referat hinzufügen</a:t>
            </a:r>
          </a:p>
        </p:txBody>
      </p:sp>
      <p:sp>
        <p:nvSpPr>
          <p:cNvPr id="22" name="Datumsplatzhalter 13">
            <a:extLst>
              <a:ext uri="{FF2B5EF4-FFF2-40B4-BE49-F238E27FC236}">
                <a16:creationId xmlns:a16="http://schemas.microsoft.com/office/drawing/2014/main" id="{80DFF3CE-B8BA-96CF-1E44-E269F0CE47D8}"/>
              </a:ext>
            </a:extLst>
          </p:cNvPr>
          <p:cNvSpPr>
            <a:spLocks noGrp="1"/>
          </p:cNvSpPr>
          <p:nvPr>
            <p:ph type="dt" sz="half" idx="11"/>
          </p:nvPr>
        </p:nvSpPr>
        <p:spPr>
          <a:xfrm>
            <a:off x="4564801" y="4149080"/>
            <a:ext cx="2882226" cy="381793"/>
          </a:xfrm>
        </p:spPr>
        <p:txBody>
          <a:bodyPr/>
          <a:lstStyle>
            <a:lvl1pPr algn="l">
              <a:defRPr sz="1200" b="0">
                <a:solidFill>
                  <a:schemeClr val="bg1"/>
                </a:solidFill>
              </a:defRPr>
            </a:lvl1pPr>
          </a:lstStyle>
          <a:p>
            <a:r>
              <a:rPr lang="de-DE"/>
              <a:t>Ort, Datum</a:t>
            </a:r>
            <a:endParaRPr lang="de-DE" dirty="0"/>
          </a:p>
        </p:txBody>
      </p:sp>
    </p:spTree>
    <p:extLst>
      <p:ext uri="{BB962C8B-B14F-4D97-AF65-F5344CB8AC3E}">
        <p14:creationId xmlns:p14="http://schemas.microsoft.com/office/powerpoint/2010/main" val="2961742913"/>
      </p:ext>
    </p:extLst>
  </p:cSld>
  <p:clrMapOvr>
    <a:masterClrMapping/>
  </p:clrMapOvr>
  <p:transition spd="med">
    <p:wipe/>
  </p:transition>
  <p:extLst>
    <p:ext uri="{DCECCB84-F9BA-43D5-87BE-67443E8EF086}">
      <p15:sldGuideLst xmlns:p15="http://schemas.microsoft.com/office/powerpoint/2012/main">
        <p15:guide id="1" orient="horz" pos="4180">
          <p15:clr>
            <a:srgbClr val="FBAE40"/>
          </p15:clr>
        </p15:guide>
        <p15:guide id="2" pos="4520">
          <p15:clr>
            <a:srgbClr val="FBAE40"/>
          </p15:clr>
        </p15:guide>
        <p15:guide id="3" pos="3160">
          <p15:clr>
            <a:srgbClr val="FBAE40"/>
          </p15:clr>
        </p15:guide>
        <p15:guide id="4" pos="2751">
          <p15:clr>
            <a:srgbClr val="FBAE40"/>
          </p15:clr>
        </p15:guide>
        <p15:guide id="5" pos="492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elfoli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Foliennummernplatzhalter 15">
            <a:extLst>
              <a:ext uri="{FF2B5EF4-FFF2-40B4-BE49-F238E27FC236}">
                <a16:creationId xmlns:a16="http://schemas.microsoft.com/office/drawing/2014/main" id="{0D433CC9-9986-44FF-9805-C623855BD5CC}"/>
              </a:ext>
            </a:extLst>
          </p:cNvPr>
          <p:cNvSpPr>
            <a:spLocks noGrp="1"/>
          </p:cNvSpPr>
          <p:nvPr>
            <p:ph type="sldNum" sz="quarter" idx="13"/>
          </p:nvPr>
        </p:nvSpPr>
        <p:spPr/>
        <p:txBody>
          <a:bodyPr/>
          <a:lstStyle/>
          <a:p>
            <a:fld id="{DF28FB93-0A08-4E7D-8E63-9EFA29F1E093}" type="slidenum">
              <a:rPr lang="en-US" smtClean="0"/>
              <a:pPr/>
              <a:t>‹Nr.›</a:t>
            </a:fld>
            <a:endParaRPr lang="en-US" dirty="0"/>
          </a:p>
        </p:txBody>
      </p:sp>
      <p:sp>
        <p:nvSpPr>
          <p:cNvPr id="2" name="Titel 1"/>
          <p:cNvSpPr>
            <a:spLocks noGrp="1"/>
          </p:cNvSpPr>
          <p:nvPr>
            <p:ph type="ctrTitle"/>
          </p:nvPr>
        </p:nvSpPr>
        <p:spPr>
          <a:xfrm>
            <a:off x="1055440" y="3256825"/>
            <a:ext cx="5160555" cy="1439863"/>
          </a:xfrm>
        </p:spPr>
        <p:txBody>
          <a:bodyPr anchor="b" anchorCtr="0">
            <a:normAutofit/>
          </a:bodyPr>
          <a:lstStyle>
            <a:lvl1pPr algn="l">
              <a:defRPr sz="3600" b="1" cap="none" spc="50" baseline="0">
                <a:solidFill>
                  <a:schemeClr val="bg1"/>
                </a:solidFill>
              </a:defRPr>
            </a:lvl1pPr>
          </a:lstStyle>
          <a:p>
            <a:r>
              <a:rPr lang="de-DE" dirty="0"/>
              <a:t>Mastertitelformat bearbeiten</a:t>
            </a:r>
          </a:p>
        </p:txBody>
      </p:sp>
      <p:sp>
        <p:nvSpPr>
          <p:cNvPr id="3" name="Untertitel 2"/>
          <p:cNvSpPr>
            <a:spLocks noGrp="1"/>
          </p:cNvSpPr>
          <p:nvPr>
            <p:ph type="subTitle" idx="1"/>
          </p:nvPr>
        </p:nvSpPr>
        <p:spPr>
          <a:xfrm>
            <a:off x="1055440" y="4829375"/>
            <a:ext cx="5160555" cy="936104"/>
          </a:xfrm>
        </p:spPr>
        <p:txBody>
          <a:bodyPr>
            <a:noAutofit/>
          </a:bodyPr>
          <a:lstStyle>
            <a:lvl1pPr marL="0" indent="0" algn="l">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8" name="Textplatzhalter 7">
            <a:extLst>
              <a:ext uri="{FF2B5EF4-FFF2-40B4-BE49-F238E27FC236}">
                <a16:creationId xmlns:a16="http://schemas.microsoft.com/office/drawing/2014/main" id="{F946F4ED-99D4-4490-AD66-4524CECD5154}"/>
              </a:ext>
            </a:extLst>
          </p:cNvPr>
          <p:cNvSpPr>
            <a:spLocks noGrp="1"/>
          </p:cNvSpPr>
          <p:nvPr>
            <p:ph type="body" sz="quarter" idx="10" hasCustomPrompt="1"/>
          </p:nvPr>
        </p:nvSpPr>
        <p:spPr>
          <a:xfrm>
            <a:off x="540721" y="931069"/>
            <a:ext cx="3096816" cy="1058367"/>
          </a:xfrm>
        </p:spPr>
        <p:txBody>
          <a:bodyPr/>
          <a:lstStyle>
            <a:lvl1pPr algn="l">
              <a:spcBef>
                <a:spcPts val="400"/>
              </a:spcBef>
              <a:spcAft>
                <a:spcPts val="0"/>
              </a:spcAft>
              <a:defRPr sz="2000" b="0">
                <a:solidFill>
                  <a:schemeClr val="bg1"/>
                </a:solidFill>
              </a:defRPr>
            </a:lvl1pPr>
          </a:lstStyle>
          <a:p>
            <a:pPr lvl="0"/>
            <a:r>
              <a:rPr lang="de-DE" dirty="0"/>
              <a:t>Vorname Name,</a:t>
            </a:r>
          </a:p>
          <a:p>
            <a:pPr lvl="0"/>
            <a:r>
              <a:rPr lang="de-DE" dirty="0"/>
              <a:t>Referat hinzufügen</a:t>
            </a:r>
          </a:p>
        </p:txBody>
      </p:sp>
      <p:sp>
        <p:nvSpPr>
          <p:cNvPr id="14" name="Datumsplatzhalter 13">
            <a:extLst>
              <a:ext uri="{FF2B5EF4-FFF2-40B4-BE49-F238E27FC236}">
                <a16:creationId xmlns:a16="http://schemas.microsoft.com/office/drawing/2014/main" id="{25ABBEDF-A6B4-4ED8-9469-C40169E5AFFE}"/>
              </a:ext>
            </a:extLst>
          </p:cNvPr>
          <p:cNvSpPr>
            <a:spLocks noGrp="1"/>
          </p:cNvSpPr>
          <p:nvPr>
            <p:ph type="dt" sz="half" idx="11"/>
          </p:nvPr>
        </p:nvSpPr>
        <p:spPr>
          <a:xfrm>
            <a:off x="545711" y="549275"/>
            <a:ext cx="2882226" cy="381793"/>
          </a:xfrm>
        </p:spPr>
        <p:txBody>
          <a:bodyPr/>
          <a:lstStyle>
            <a:lvl1pPr algn="l">
              <a:defRPr sz="1200" b="0">
                <a:solidFill>
                  <a:schemeClr val="bg1"/>
                </a:solidFill>
              </a:defRPr>
            </a:lvl1pPr>
          </a:lstStyle>
          <a:p>
            <a:r>
              <a:rPr lang="de-DE"/>
              <a:t>Ort, Datum</a:t>
            </a:r>
            <a:endParaRPr lang="de-DE" dirty="0"/>
          </a:p>
        </p:txBody>
      </p:sp>
      <p:sp>
        <p:nvSpPr>
          <p:cNvPr id="15" name="Fußzeilenplatzhalter 14">
            <a:extLst>
              <a:ext uri="{FF2B5EF4-FFF2-40B4-BE49-F238E27FC236}">
                <a16:creationId xmlns:a16="http://schemas.microsoft.com/office/drawing/2014/main" id="{910DE717-4205-4BA9-9B66-97FAC63078D2}"/>
              </a:ext>
            </a:extLst>
          </p:cNvPr>
          <p:cNvSpPr>
            <a:spLocks noGrp="1"/>
          </p:cNvSpPr>
          <p:nvPr>
            <p:ph type="ftr" sz="quarter" idx="12"/>
          </p:nvPr>
        </p:nvSpPr>
        <p:spPr/>
        <p:txBody>
          <a:bodyPr/>
          <a:lstStyle/>
          <a:p>
            <a:r>
              <a:rPr lang="de-DE" b="1"/>
              <a:t>Weltoffene Strukturen | </a:t>
            </a:r>
            <a:r>
              <a:rPr lang="de-DE"/>
              <a:t>Aufgaben der NA DAAD: Mobilität von Einzelpersonen</a:t>
            </a:r>
            <a:endParaRPr lang="en-US" dirty="0"/>
          </a:p>
        </p:txBody>
      </p:sp>
      <p:sp>
        <p:nvSpPr>
          <p:cNvPr id="20" name="Bildplatzhalter 19">
            <a:extLst>
              <a:ext uri="{FF2B5EF4-FFF2-40B4-BE49-F238E27FC236}">
                <a16:creationId xmlns:a16="http://schemas.microsoft.com/office/drawing/2014/main" id="{E2A375F3-98A1-4BD6-961A-70834066A284}"/>
              </a:ext>
            </a:extLst>
          </p:cNvPr>
          <p:cNvSpPr>
            <a:spLocks noGrp="1"/>
          </p:cNvSpPr>
          <p:nvPr>
            <p:ph type="pic" sz="quarter" idx="14"/>
          </p:nvPr>
        </p:nvSpPr>
        <p:spPr>
          <a:xfrm>
            <a:off x="3894586" y="1464"/>
            <a:ext cx="8295304" cy="5970475"/>
          </a:xfrm>
          <a:custGeom>
            <a:avLst/>
            <a:gdLst>
              <a:gd name="connsiteX0" fmla="*/ 0 w 4583113"/>
              <a:gd name="connsiteY0" fmla="*/ 6021388 h 6021388"/>
              <a:gd name="connsiteX1" fmla="*/ 1145778 w 4583113"/>
              <a:gd name="connsiteY1" fmla="*/ 0 h 6021388"/>
              <a:gd name="connsiteX2" fmla="*/ 3437335 w 4583113"/>
              <a:gd name="connsiteY2" fmla="*/ 0 h 6021388"/>
              <a:gd name="connsiteX3" fmla="*/ 4583113 w 4583113"/>
              <a:gd name="connsiteY3" fmla="*/ 6021388 h 6021388"/>
              <a:gd name="connsiteX4" fmla="*/ 0 w 4583113"/>
              <a:gd name="connsiteY4" fmla="*/ 6021388 h 6021388"/>
              <a:gd name="connsiteX0" fmla="*/ 6366 w 4589479"/>
              <a:gd name="connsiteY0" fmla="*/ 6021388 h 6021388"/>
              <a:gd name="connsiteX1" fmla="*/ 0 w 4589479"/>
              <a:gd name="connsiteY1" fmla="*/ 0 h 6021388"/>
              <a:gd name="connsiteX2" fmla="*/ 3443701 w 4589479"/>
              <a:gd name="connsiteY2" fmla="*/ 0 h 6021388"/>
              <a:gd name="connsiteX3" fmla="*/ 4589479 w 4589479"/>
              <a:gd name="connsiteY3" fmla="*/ 6021388 h 6021388"/>
              <a:gd name="connsiteX4" fmla="*/ 6366 w 4589479"/>
              <a:gd name="connsiteY4" fmla="*/ 6021388 h 6021388"/>
              <a:gd name="connsiteX0" fmla="*/ 6366 w 4589479"/>
              <a:gd name="connsiteY0" fmla="*/ 6030532 h 6030532"/>
              <a:gd name="connsiteX1" fmla="*/ 0 w 4589479"/>
              <a:gd name="connsiteY1" fmla="*/ 9144 h 6030532"/>
              <a:gd name="connsiteX2" fmla="*/ 2382997 w 4589479"/>
              <a:gd name="connsiteY2" fmla="*/ 0 h 6030532"/>
              <a:gd name="connsiteX3" fmla="*/ 4589479 w 4589479"/>
              <a:gd name="connsiteY3" fmla="*/ 6030532 h 6030532"/>
              <a:gd name="connsiteX4" fmla="*/ 6366 w 4589479"/>
              <a:gd name="connsiteY4" fmla="*/ 6030532 h 6030532"/>
              <a:gd name="connsiteX0" fmla="*/ 6366 w 3391615"/>
              <a:gd name="connsiteY0" fmla="*/ 6030532 h 6030532"/>
              <a:gd name="connsiteX1" fmla="*/ 0 w 3391615"/>
              <a:gd name="connsiteY1" fmla="*/ 9144 h 6030532"/>
              <a:gd name="connsiteX2" fmla="*/ 2382997 w 3391615"/>
              <a:gd name="connsiteY2" fmla="*/ 0 h 6030532"/>
              <a:gd name="connsiteX3" fmla="*/ 3391615 w 3391615"/>
              <a:gd name="connsiteY3" fmla="*/ 5948236 h 6030532"/>
              <a:gd name="connsiteX4" fmla="*/ 6366 w 3391615"/>
              <a:gd name="connsiteY4" fmla="*/ 6030532 h 6030532"/>
              <a:gd name="connsiteX0" fmla="*/ 0 w 3403537"/>
              <a:gd name="connsiteY0" fmla="*/ 5975668 h 5975668"/>
              <a:gd name="connsiteX1" fmla="*/ 11922 w 3403537"/>
              <a:gd name="connsiteY1" fmla="*/ 9144 h 5975668"/>
              <a:gd name="connsiteX2" fmla="*/ 2394919 w 3403537"/>
              <a:gd name="connsiteY2" fmla="*/ 0 h 5975668"/>
              <a:gd name="connsiteX3" fmla="*/ 3403537 w 3403537"/>
              <a:gd name="connsiteY3" fmla="*/ 5948236 h 5975668"/>
              <a:gd name="connsiteX4" fmla="*/ 0 w 3403537"/>
              <a:gd name="connsiteY4" fmla="*/ 5975668 h 5975668"/>
              <a:gd name="connsiteX0" fmla="*/ 0 w 3421825"/>
              <a:gd name="connsiteY0" fmla="*/ 5975668 h 5975668"/>
              <a:gd name="connsiteX1" fmla="*/ 11922 w 3421825"/>
              <a:gd name="connsiteY1" fmla="*/ 9144 h 5975668"/>
              <a:gd name="connsiteX2" fmla="*/ 2394919 w 3421825"/>
              <a:gd name="connsiteY2" fmla="*/ 0 h 5975668"/>
              <a:gd name="connsiteX3" fmla="*/ 3421825 w 3421825"/>
              <a:gd name="connsiteY3" fmla="*/ 5957380 h 5975668"/>
              <a:gd name="connsiteX4" fmla="*/ 0 w 3421825"/>
              <a:gd name="connsiteY4" fmla="*/ 5975668 h 5975668"/>
              <a:gd name="connsiteX0" fmla="*/ 0 w 3421825"/>
              <a:gd name="connsiteY0" fmla="*/ 5975668 h 5975668"/>
              <a:gd name="connsiteX1" fmla="*/ 11922 w 3421825"/>
              <a:gd name="connsiteY1" fmla="*/ 9144 h 5975668"/>
              <a:gd name="connsiteX2" fmla="*/ 2394919 w 3421825"/>
              <a:gd name="connsiteY2" fmla="*/ 0 h 5975668"/>
              <a:gd name="connsiteX3" fmla="*/ 2962656 w 3421825"/>
              <a:gd name="connsiteY3" fmla="*/ 3255264 h 5975668"/>
              <a:gd name="connsiteX4" fmla="*/ 3421825 w 3421825"/>
              <a:gd name="connsiteY4" fmla="*/ 5957380 h 5975668"/>
              <a:gd name="connsiteX5" fmla="*/ 0 w 3421825"/>
              <a:gd name="connsiteY5" fmla="*/ 5975668 h 5975668"/>
              <a:gd name="connsiteX0" fmla="*/ 0 w 4590288"/>
              <a:gd name="connsiteY0" fmla="*/ 5975668 h 5975668"/>
              <a:gd name="connsiteX1" fmla="*/ 11922 w 4590288"/>
              <a:gd name="connsiteY1" fmla="*/ 9144 h 5975668"/>
              <a:gd name="connsiteX2" fmla="*/ 2394919 w 4590288"/>
              <a:gd name="connsiteY2" fmla="*/ 0 h 5975668"/>
              <a:gd name="connsiteX3" fmla="*/ 4590288 w 4590288"/>
              <a:gd name="connsiteY3" fmla="*/ 3886200 h 5975668"/>
              <a:gd name="connsiteX4" fmla="*/ 3421825 w 4590288"/>
              <a:gd name="connsiteY4" fmla="*/ 5957380 h 5975668"/>
              <a:gd name="connsiteX5" fmla="*/ 0 w 4590288"/>
              <a:gd name="connsiteY5" fmla="*/ 5975668 h 5975668"/>
              <a:gd name="connsiteX0" fmla="*/ 0 w 4590288"/>
              <a:gd name="connsiteY0" fmla="*/ 5975668 h 5975668"/>
              <a:gd name="connsiteX1" fmla="*/ 11922 w 4590288"/>
              <a:gd name="connsiteY1" fmla="*/ 9144 h 5975668"/>
              <a:gd name="connsiteX2" fmla="*/ 2394919 w 4590288"/>
              <a:gd name="connsiteY2" fmla="*/ 0 h 5975668"/>
              <a:gd name="connsiteX3" fmla="*/ 4590288 w 4590288"/>
              <a:gd name="connsiteY3" fmla="*/ 3886200 h 5975668"/>
              <a:gd name="connsiteX4" fmla="*/ 3394393 w 4590288"/>
              <a:gd name="connsiteY4" fmla="*/ 5975668 h 5975668"/>
              <a:gd name="connsiteX5" fmla="*/ 0 w 4590288"/>
              <a:gd name="connsiteY5" fmla="*/ 5975668 h 5975668"/>
              <a:gd name="connsiteX0" fmla="*/ 6366 w 4596654"/>
              <a:gd name="connsiteY0" fmla="*/ 5975668 h 5975668"/>
              <a:gd name="connsiteX1" fmla="*/ 0 w 4596654"/>
              <a:gd name="connsiteY1" fmla="*/ 27432 h 5975668"/>
              <a:gd name="connsiteX2" fmla="*/ 2401285 w 4596654"/>
              <a:gd name="connsiteY2" fmla="*/ 0 h 5975668"/>
              <a:gd name="connsiteX3" fmla="*/ 4596654 w 4596654"/>
              <a:gd name="connsiteY3" fmla="*/ 3886200 h 5975668"/>
              <a:gd name="connsiteX4" fmla="*/ 3400759 w 4596654"/>
              <a:gd name="connsiteY4" fmla="*/ 5975668 h 5975668"/>
              <a:gd name="connsiteX5" fmla="*/ 6366 w 4596654"/>
              <a:gd name="connsiteY5" fmla="*/ 5975668 h 5975668"/>
              <a:gd name="connsiteX0" fmla="*/ 6366 w 4596654"/>
              <a:gd name="connsiteY0" fmla="*/ 5966143 h 5966143"/>
              <a:gd name="connsiteX1" fmla="*/ 0 w 4596654"/>
              <a:gd name="connsiteY1" fmla="*/ 17907 h 5966143"/>
              <a:gd name="connsiteX2" fmla="*/ 2391760 w 4596654"/>
              <a:gd name="connsiteY2" fmla="*/ 0 h 5966143"/>
              <a:gd name="connsiteX3" fmla="*/ 4596654 w 4596654"/>
              <a:gd name="connsiteY3" fmla="*/ 3876675 h 5966143"/>
              <a:gd name="connsiteX4" fmla="*/ 3400759 w 4596654"/>
              <a:gd name="connsiteY4" fmla="*/ 5966143 h 5966143"/>
              <a:gd name="connsiteX5" fmla="*/ 6366 w 4596654"/>
              <a:gd name="connsiteY5" fmla="*/ 5966143 h 5966143"/>
              <a:gd name="connsiteX0" fmla="*/ 6366 w 4596654"/>
              <a:gd name="connsiteY0" fmla="*/ 5969318 h 5969318"/>
              <a:gd name="connsiteX1" fmla="*/ 0 w 4596654"/>
              <a:gd name="connsiteY1" fmla="*/ 21082 h 5969318"/>
              <a:gd name="connsiteX2" fmla="*/ 2391760 w 4596654"/>
              <a:gd name="connsiteY2" fmla="*/ 0 h 5969318"/>
              <a:gd name="connsiteX3" fmla="*/ 4596654 w 4596654"/>
              <a:gd name="connsiteY3" fmla="*/ 3879850 h 5969318"/>
              <a:gd name="connsiteX4" fmla="*/ 3400759 w 4596654"/>
              <a:gd name="connsiteY4" fmla="*/ 5969318 h 5969318"/>
              <a:gd name="connsiteX5" fmla="*/ 6366 w 4596654"/>
              <a:gd name="connsiteY5" fmla="*/ 5969318 h 5969318"/>
              <a:gd name="connsiteX0" fmla="*/ 0 w 4590288"/>
              <a:gd name="connsiteY0" fmla="*/ 5969318 h 5969318"/>
              <a:gd name="connsiteX1" fmla="*/ 3159 w 4590288"/>
              <a:gd name="connsiteY1" fmla="*/ 8382 h 5969318"/>
              <a:gd name="connsiteX2" fmla="*/ 2385394 w 4590288"/>
              <a:gd name="connsiteY2" fmla="*/ 0 h 5969318"/>
              <a:gd name="connsiteX3" fmla="*/ 4590288 w 4590288"/>
              <a:gd name="connsiteY3" fmla="*/ 3879850 h 5969318"/>
              <a:gd name="connsiteX4" fmla="*/ 3394393 w 4590288"/>
              <a:gd name="connsiteY4" fmla="*/ 5969318 h 5969318"/>
              <a:gd name="connsiteX5" fmla="*/ 0 w 4590288"/>
              <a:gd name="connsiteY5" fmla="*/ 5969318 h 5969318"/>
              <a:gd name="connsiteX0" fmla="*/ 0 w 4590288"/>
              <a:gd name="connsiteY0" fmla="*/ 5970461 h 5970461"/>
              <a:gd name="connsiteX1" fmla="*/ 315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70461 h 5970461"/>
              <a:gd name="connsiteX1" fmla="*/ 315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70461 h 5970461"/>
              <a:gd name="connsiteX1" fmla="*/ 9509 w 4590288"/>
              <a:gd name="connsiteY1" fmla="*/ 0 h 5970461"/>
              <a:gd name="connsiteX2" fmla="*/ 2385394 w 4590288"/>
              <a:gd name="connsiteY2" fmla="*/ 1143 h 5970461"/>
              <a:gd name="connsiteX3" fmla="*/ 4590288 w 4590288"/>
              <a:gd name="connsiteY3" fmla="*/ 3880993 h 5970461"/>
              <a:gd name="connsiteX4" fmla="*/ 3394393 w 4590288"/>
              <a:gd name="connsiteY4" fmla="*/ 5970461 h 5970461"/>
              <a:gd name="connsiteX5" fmla="*/ 0 w 4590288"/>
              <a:gd name="connsiteY5" fmla="*/ 5970461 h 5970461"/>
              <a:gd name="connsiteX0" fmla="*/ 0 w 4590288"/>
              <a:gd name="connsiteY0" fmla="*/ 5969318 h 5969318"/>
              <a:gd name="connsiteX1" fmla="*/ 6334 w 4590288"/>
              <a:gd name="connsiteY1" fmla="*/ 2032 h 5969318"/>
              <a:gd name="connsiteX2" fmla="*/ 2385394 w 4590288"/>
              <a:gd name="connsiteY2" fmla="*/ 0 h 5969318"/>
              <a:gd name="connsiteX3" fmla="*/ 4590288 w 4590288"/>
              <a:gd name="connsiteY3" fmla="*/ 3879850 h 5969318"/>
              <a:gd name="connsiteX4" fmla="*/ 3394393 w 4590288"/>
              <a:gd name="connsiteY4" fmla="*/ 5969318 h 5969318"/>
              <a:gd name="connsiteX5" fmla="*/ 0 w 4590288"/>
              <a:gd name="connsiteY5" fmla="*/ 5969318 h 5969318"/>
              <a:gd name="connsiteX0" fmla="*/ 3847 w 4584610"/>
              <a:gd name="connsiteY0" fmla="*/ 5969318 h 5969318"/>
              <a:gd name="connsiteX1" fmla="*/ 656 w 4584610"/>
              <a:gd name="connsiteY1" fmla="*/ 2032 h 5969318"/>
              <a:gd name="connsiteX2" fmla="*/ 2379716 w 4584610"/>
              <a:gd name="connsiteY2" fmla="*/ 0 h 5969318"/>
              <a:gd name="connsiteX3" fmla="*/ 4584610 w 4584610"/>
              <a:gd name="connsiteY3" fmla="*/ 3879850 h 5969318"/>
              <a:gd name="connsiteX4" fmla="*/ 3388715 w 4584610"/>
              <a:gd name="connsiteY4" fmla="*/ 5969318 h 5969318"/>
              <a:gd name="connsiteX5" fmla="*/ 3847 w 4584610"/>
              <a:gd name="connsiteY5" fmla="*/ 5969318 h 5969318"/>
              <a:gd name="connsiteX0" fmla="*/ 3847 w 4584610"/>
              <a:gd name="connsiteY0" fmla="*/ 5969318 h 5969318"/>
              <a:gd name="connsiteX1" fmla="*/ 656 w 4584610"/>
              <a:gd name="connsiteY1" fmla="*/ 2032 h 5969318"/>
              <a:gd name="connsiteX2" fmla="*/ 2379716 w 4584610"/>
              <a:gd name="connsiteY2" fmla="*/ 0 h 5969318"/>
              <a:gd name="connsiteX3" fmla="*/ 4584610 w 4584610"/>
              <a:gd name="connsiteY3" fmla="*/ 3873500 h 5969318"/>
              <a:gd name="connsiteX4" fmla="*/ 3388715 w 4584610"/>
              <a:gd name="connsiteY4" fmla="*/ 5969318 h 5969318"/>
              <a:gd name="connsiteX5" fmla="*/ 3847 w 4584610"/>
              <a:gd name="connsiteY5" fmla="*/ 5969318 h 5969318"/>
              <a:gd name="connsiteX0" fmla="*/ 76432 w 4584043"/>
              <a:gd name="connsiteY0" fmla="*/ 1753934 h 5969318"/>
              <a:gd name="connsiteX1" fmla="*/ 89 w 4584043"/>
              <a:gd name="connsiteY1" fmla="*/ 2032 h 5969318"/>
              <a:gd name="connsiteX2" fmla="*/ 2379149 w 4584043"/>
              <a:gd name="connsiteY2" fmla="*/ 0 h 5969318"/>
              <a:gd name="connsiteX3" fmla="*/ 4584043 w 4584043"/>
              <a:gd name="connsiteY3" fmla="*/ 3873500 h 5969318"/>
              <a:gd name="connsiteX4" fmla="*/ 3388148 w 4584043"/>
              <a:gd name="connsiteY4" fmla="*/ 5969318 h 5969318"/>
              <a:gd name="connsiteX5" fmla="*/ 76432 w 4584043"/>
              <a:gd name="connsiteY5" fmla="*/ 1753934 h 5969318"/>
              <a:gd name="connsiteX0" fmla="*/ 76432 w 7429796"/>
              <a:gd name="connsiteY0" fmla="*/ 1753934 h 5978462"/>
              <a:gd name="connsiteX1" fmla="*/ 89 w 7429796"/>
              <a:gd name="connsiteY1" fmla="*/ 2032 h 5978462"/>
              <a:gd name="connsiteX2" fmla="*/ 2379149 w 7429796"/>
              <a:gd name="connsiteY2" fmla="*/ 0 h 5978462"/>
              <a:gd name="connsiteX3" fmla="*/ 4584043 w 7429796"/>
              <a:gd name="connsiteY3" fmla="*/ 3873500 h 5978462"/>
              <a:gd name="connsiteX4" fmla="*/ 7429796 w 7429796"/>
              <a:gd name="connsiteY4" fmla="*/ 5978462 h 5978462"/>
              <a:gd name="connsiteX5" fmla="*/ 76432 w 7429796"/>
              <a:gd name="connsiteY5" fmla="*/ 1753934 h 5978462"/>
              <a:gd name="connsiteX0" fmla="*/ 76432 w 8397091"/>
              <a:gd name="connsiteY0" fmla="*/ 1753934 h 5978462"/>
              <a:gd name="connsiteX1" fmla="*/ 89 w 8397091"/>
              <a:gd name="connsiteY1" fmla="*/ 2032 h 5978462"/>
              <a:gd name="connsiteX2" fmla="*/ 2379149 w 8397091"/>
              <a:gd name="connsiteY2" fmla="*/ 0 h 5978462"/>
              <a:gd name="connsiteX3" fmla="*/ 8397091 w 8397091"/>
              <a:gd name="connsiteY3" fmla="*/ 5958332 h 5978462"/>
              <a:gd name="connsiteX4" fmla="*/ 7429796 w 8397091"/>
              <a:gd name="connsiteY4" fmla="*/ 5978462 h 5978462"/>
              <a:gd name="connsiteX5" fmla="*/ 76432 w 8397091"/>
              <a:gd name="connsiteY5" fmla="*/ 1753934 h 5978462"/>
              <a:gd name="connsiteX0" fmla="*/ 76432 w 8397091"/>
              <a:gd name="connsiteY0" fmla="*/ 1751902 h 5976430"/>
              <a:gd name="connsiteX1" fmla="*/ 89 w 8397091"/>
              <a:gd name="connsiteY1" fmla="*/ 0 h 5976430"/>
              <a:gd name="connsiteX2" fmla="*/ 8377613 w 8397091"/>
              <a:gd name="connsiteY2" fmla="*/ 7112 h 5976430"/>
              <a:gd name="connsiteX3" fmla="*/ 8397091 w 8397091"/>
              <a:gd name="connsiteY3" fmla="*/ 5956300 h 5976430"/>
              <a:gd name="connsiteX4" fmla="*/ 7429796 w 8397091"/>
              <a:gd name="connsiteY4" fmla="*/ 5976430 h 5976430"/>
              <a:gd name="connsiteX5" fmla="*/ 76432 w 8397091"/>
              <a:gd name="connsiteY5" fmla="*/ 1751902 h 5976430"/>
              <a:gd name="connsiteX0" fmla="*/ 76432 w 8379635"/>
              <a:gd name="connsiteY0" fmla="*/ 1751902 h 5976430"/>
              <a:gd name="connsiteX1" fmla="*/ 89 w 8379635"/>
              <a:gd name="connsiteY1" fmla="*/ 0 h 5976430"/>
              <a:gd name="connsiteX2" fmla="*/ 8377613 w 8379635"/>
              <a:gd name="connsiteY2" fmla="*/ 7112 h 5976430"/>
              <a:gd name="connsiteX3" fmla="*/ 8378803 w 8379635"/>
              <a:gd name="connsiteY3" fmla="*/ 5965444 h 5976430"/>
              <a:gd name="connsiteX4" fmla="*/ 7429796 w 8379635"/>
              <a:gd name="connsiteY4" fmla="*/ 5976430 h 5976430"/>
              <a:gd name="connsiteX5" fmla="*/ 76432 w 8379635"/>
              <a:gd name="connsiteY5" fmla="*/ 1751902 h 5976430"/>
              <a:gd name="connsiteX0" fmla="*/ 76432 w 8379635"/>
              <a:gd name="connsiteY0" fmla="*/ 1751902 h 5967286"/>
              <a:gd name="connsiteX1" fmla="*/ 89 w 8379635"/>
              <a:gd name="connsiteY1" fmla="*/ 0 h 5967286"/>
              <a:gd name="connsiteX2" fmla="*/ 8377613 w 8379635"/>
              <a:gd name="connsiteY2" fmla="*/ 7112 h 5967286"/>
              <a:gd name="connsiteX3" fmla="*/ 8378803 w 8379635"/>
              <a:gd name="connsiteY3" fmla="*/ 5965444 h 5967286"/>
              <a:gd name="connsiteX4" fmla="*/ 7457228 w 8379635"/>
              <a:gd name="connsiteY4" fmla="*/ 5967286 h 5967286"/>
              <a:gd name="connsiteX5" fmla="*/ 76432 w 8379635"/>
              <a:gd name="connsiteY5" fmla="*/ 1751902 h 5967286"/>
              <a:gd name="connsiteX0" fmla="*/ 0 w 8303203"/>
              <a:gd name="connsiteY0" fmla="*/ 1751902 h 5967286"/>
              <a:gd name="connsiteX1" fmla="*/ 5953 w 8303203"/>
              <a:gd name="connsiteY1" fmla="*/ 0 h 5967286"/>
              <a:gd name="connsiteX2" fmla="*/ 8301181 w 8303203"/>
              <a:gd name="connsiteY2" fmla="*/ 7112 h 5967286"/>
              <a:gd name="connsiteX3" fmla="*/ 8302371 w 8303203"/>
              <a:gd name="connsiteY3" fmla="*/ 5965444 h 5967286"/>
              <a:gd name="connsiteX4" fmla="*/ 7380796 w 8303203"/>
              <a:gd name="connsiteY4" fmla="*/ 5967286 h 5967286"/>
              <a:gd name="connsiteX5" fmla="*/ 0 w 8303203"/>
              <a:gd name="connsiteY5" fmla="*/ 1751902 h 5967286"/>
              <a:gd name="connsiteX0" fmla="*/ 0 w 8303203"/>
              <a:gd name="connsiteY0" fmla="*/ 1751902 h 5967286"/>
              <a:gd name="connsiteX1" fmla="*/ 5953 w 8303203"/>
              <a:gd name="connsiteY1" fmla="*/ 0 h 5967286"/>
              <a:gd name="connsiteX2" fmla="*/ 8301181 w 8303203"/>
              <a:gd name="connsiteY2" fmla="*/ 7112 h 5967286"/>
              <a:gd name="connsiteX3" fmla="*/ 8302371 w 8303203"/>
              <a:gd name="connsiteY3" fmla="*/ 5965444 h 5967286"/>
              <a:gd name="connsiteX4" fmla="*/ 7370560 w 8303203"/>
              <a:gd name="connsiteY4" fmla="*/ 5967286 h 5967286"/>
              <a:gd name="connsiteX5" fmla="*/ 0 w 8303203"/>
              <a:gd name="connsiteY5" fmla="*/ 1751902 h 5967286"/>
              <a:gd name="connsiteX0" fmla="*/ 0 w 8309195"/>
              <a:gd name="connsiteY0" fmla="*/ 1751902 h 5967286"/>
              <a:gd name="connsiteX1" fmla="*/ 5953 w 8309195"/>
              <a:gd name="connsiteY1" fmla="*/ 0 h 5967286"/>
              <a:gd name="connsiteX2" fmla="*/ 8301181 w 8309195"/>
              <a:gd name="connsiteY2" fmla="*/ 7112 h 5967286"/>
              <a:gd name="connsiteX3" fmla="*/ 8309195 w 8309195"/>
              <a:gd name="connsiteY3" fmla="*/ 5962032 h 5967286"/>
              <a:gd name="connsiteX4" fmla="*/ 7370560 w 8309195"/>
              <a:gd name="connsiteY4" fmla="*/ 5967286 h 5967286"/>
              <a:gd name="connsiteX5" fmla="*/ 0 w 8309195"/>
              <a:gd name="connsiteY5" fmla="*/ 1751902 h 5967286"/>
              <a:gd name="connsiteX0" fmla="*/ 0 w 8309195"/>
              <a:gd name="connsiteY0" fmla="*/ 1751902 h 5967286"/>
              <a:gd name="connsiteX1" fmla="*/ 5953 w 8309195"/>
              <a:gd name="connsiteY1" fmla="*/ 0 h 5967286"/>
              <a:gd name="connsiteX2" fmla="*/ 8301181 w 8309195"/>
              <a:gd name="connsiteY2" fmla="*/ 762 h 5967286"/>
              <a:gd name="connsiteX3" fmla="*/ 8309195 w 8309195"/>
              <a:gd name="connsiteY3" fmla="*/ 5962032 h 5967286"/>
              <a:gd name="connsiteX4" fmla="*/ 7370560 w 8309195"/>
              <a:gd name="connsiteY4" fmla="*/ 5967286 h 5967286"/>
              <a:gd name="connsiteX5" fmla="*/ 0 w 8309195"/>
              <a:gd name="connsiteY5" fmla="*/ 1751902 h 5967286"/>
              <a:gd name="connsiteX0" fmla="*/ 13448 w 8303593"/>
              <a:gd name="connsiteY0" fmla="*/ 1770952 h 5967286"/>
              <a:gd name="connsiteX1" fmla="*/ 351 w 8303593"/>
              <a:gd name="connsiteY1" fmla="*/ 0 h 5967286"/>
              <a:gd name="connsiteX2" fmla="*/ 8295579 w 8303593"/>
              <a:gd name="connsiteY2" fmla="*/ 762 h 5967286"/>
              <a:gd name="connsiteX3" fmla="*/ 8303593 w 8303593"/>
              <a:gd name="connsiteY3" fmla="*/ 5962032 h 5967286"/>
              <a:gd name="connsiteX4" fmla="*/ 7364958 w 8303593"/>
              <a:gd name="connsiteY4" fmla="*/ 5967286 h 5967286"/>
              <a:gd name="connsiteX5" fmla="*/ 13448 w 8303593"/>
              <a:gd name="connsiteY5" fmla="*/ 1770952 h 5967286"/>
              <a:gd name="connsiteX0" fmla="*/ 13448 w 8303593"/>
              <a:gd name="connsiteY0" fmla="*/ 1758252 h 5967286"/>
              <a:gd name="connsiteX1" fmla="*/ 351 w 8303593"/>
              <a:gd name="connsiteY1" fmla="*/ 0 h 5967286"/>
              <a:gd name="connsiteX2" fmla="*/ 8295579 w 8303593"/>
              <a:gd name="connsiteY2" fmla="*/ 762 h 5967286"/>
              <a:gd name="connsiteX3" fmla="*/ 8303593 w 8303593"/>
              <a:gd name="connsiteY3" fmla="*/ 5962032 h 5967286"/>
              <a:gd name="connsiteX4" fmla="*/ 7364958 w 8303593"/>
              <a:gd name="connsiteY4" fmla="*/ 5967286 h 5967286"/>
              <a:gd name="connsiteX5" fmla="*/ 13448 w 8303593"/>
              <a:gd name="connsiteY5" fmla="*/ 1758252 h 5967286"/>
              <a:gd name="connsiteX0" fmla="*/ 7247 w 8297392"/>
              <a:gd name="connsiteY0" fmla="*/ 1758252 h 5967286"/>
              <a:gd name="connsiteX1" fmla="*/ 500 w 8297392"/>
              <a:gd name="connsiteY1" fmla="*/ 0 h 5967286"/>
              <a:gd name="connsiteX2" fmla="*/ 8289378 w 8297392"/>
              <a:gd name="connsiteY2" fmla="*/ 762 h 5967286"/>
              <a:gd name="connsiteX3" fmla="*/ 8297392 w 8297392"/>
              <a:gd name="connsiteY3" fmla="*/ 5962032 h 5967286"/>
              <a:gd name="connsiteX4" fmla="*/ 7358757 w 8297392"/>
              <a:gd name="connsiteY4" fmla="*/ 5967286 h 5967286"/>
              <a:gd name="connsiteX5" fmla="*/ 7247 w 8297392"/>
              <a:gd name="connsiteY5" fmla="*/ 1758252 h 5967286"/>
              <a:gd name="connsiteX0" fmla="*/ 1268 w 8297763"/>
              <a:gd name="connsiteY0" fmla="*/ 1751902 h 5967286"/>
              <a:gd name="connsiteX1" fmla="*/ 871 w 8297763"/>
              <a:gd name="connsiteY1" fmla="*/ 0 h 5967286"/>
              <a:gd name="connsiteX2" fmla="*/ 8289749 w 8297763"/>
              <a:gd name="connsiteY2" fmla="*/ 762 h 5967286"/>
              <a:gd name="connsiteX3" fmla="*/ 8297763 w 8297763"/>
              <a:gd name="connsiteY3" fmla="*/ 5962032 h 5967286"/>
              <a:gd name="connsiteX4" fmla="*/ 7359128 w 8297763"/>
              <a:gd name="connsiteY4" fmla="*/ 5967286 h 5967286"/>
              <a:gd name="connsiteX5" fmla="*/ 1268 w 8297763"/>
              <a:gd name="connsiteY5" fmla="*/ 1751902 h 5967286"/>
              <a:gd name="connsiteX0" fmla="*/ 1268 w 8297763"/>
              <a:gd name="connsiteY0" fmla="*/ 1745552 h 5967286"/>
              <a:gd name="connsiteX1" fmla="*/ 871 w 8297763"/>
              <a:gd name="connsiteY1" fmla="*/ 0 h 5967286"/>
              <a:gd name="connsiteX2" fmla="*/ 8289749 w 8297763"/>
              <a:gd name="connsiteY2" fmla="*/ 762 h 5967286"/>
              <a:gd name="connsiteX3" fmla="*/ 8297763 w 8297763"/>
              <a:gd name="connsiteY3" fmla="*/ 5962032 h 5967286"/>
              <a:gd name="connsiteX4" fmla="*/ 7359128 w 8297763"/>
              <a:gd name="connsiteY4" fmla="*/ 5967286 h 5967286"/>
              <a:gd name="connsiteX5" fmla="*/ 1268 w 8297763"/>
              <a:gd name="connsiteY5" fmla="*/ 1745552 h 5967286"/>
              <a:gd name="connsiteX0" fmla="*/ 0 w 8296495"/>
              <a:gd name="connsiteY0" fmla="*/ 1745552 h 5967286"/>
              <a:gd name="connsiteX1" fmla="*/ 5953 w 8296495"/>
              <a:gd name="connsiteY1" fmla="*/ 0 h 5967286"/>
              <a:gd name="connsiteX2" fmla="*/ 8288481 w 8296495"/>
              <a:gd name="connsiteY2" fmla="*/ 762 h 5967286"/>
              <a:gd name="connsiteX3" fmla="*/ 8296495 w 8296495"/>
              <a:gd name="connsiteY3" fmla="*/ 5962032 h 5967286"/>
              <a:gd name="connsiteX4" fmla="*/ 7357860 w 8296495"/>
              <a:gd name="connsiteY4" fmla="*/ 5967286 h 5967286"/>
              <a:gd name="connsiteX5" fmla="*/ 0 w 8296495"/>
              <a:gd name="connsiteY5" fmla="*/ 1745552 h 5967286"/>
              <a:gd name="connsiteX0" fmla="*/ 0 w 8296495"/>
              <a:gd name="connsiteY0" fmla="*/ 1749528 h 5971262"/>
              <a:gd name="connsiteX1" fmla="*/ 101369 w 8296495"/>
              <a:gd name="connsiteY1" fmla="*/ 0 h 5971262"/>
              <a:gd name="connsiteX2" fmla="*/ 8288481 w 8296495"/>
              <a:gd name="connsiteY2" fmla="*/ 4738 h 5971262"/>
              <a:gd name="connsiteX3" fmla="*/ 8296495 w 8296495"/>
              <a:gd name="connsiteY3" fmla="*/ 5966008 h 5971262"/>
              <a:gd name="connsiteX4" fmla="*/ 7357860 w 8296495"/>
              <a:gd name="connsiteY4" fmla="*/ 5971262 h 5971262"/>
              <a:gd name="connsiteX5" fmla="*/ 0 w 8296495"/>
              <a:gd name="connsiteY5" fmla="*/ 1749528 h 5971262"/>
              <a:gd name="connsiteX0" fmla="*/ 0 w 8296495"/>
              <a:gd name="connsiteY0" fmla="*/ 1749528 h 5971262"/>
              <a:gd name="connsiteX1" fmla="*/ 101369 w 8296495"/>
              <a:gd name="connsiteY1" fmla="*/ 0 h 5971262"/>
              <a:gd name="connsiteX2" fmla="*/ 8288481 w 8296495"/>
              <a:gd name="connsiteY2" fmla="*/ 4738 h 5971262"/>
              <a:gd name="connsiteX3" fmla="*/ 8296495 w 8296495"/>
              <a:gd name="connsiteY3" fmla="*/ 5966008 h 5971262"/>
              <a:gd name="connsiteX4" fmla="*/ 7357860 w 8296495"/>
              <a:gd name="connsiteY4" fmla="*/ 5971262 h 5971262"/>
              <a:gd name="connsiteX5" fmla="*/ 0 w 8296495"/>
              <a:gd name="connsiteY5" fmla="*/ 1749528 h 5971262"/>
              <a:gd name="connsiteX0" fmla="*/ 5 w 8296500"/>
              <a:gd name="connsiteY0" fmla="*/ 1749528 h 5971262"/>
              <a:gd name="connsiteX1" fmla="*/ 101374 w 8296500"/>
              <a:gd name="connsiteY1" fmla="*/ 0 h 5971262"/>
              <a:gd name="connsiteX2" fmla="*/ 8288486 w 8296500"/>
              <a:gd name="connsiteY2" fmla="*/ 4738 h 5971262"/>
              <a:gd name="connsiteX3" fmla="*/ 8296500 w 8296500"/>
              <a:gd name="connsiteY3" fmla="*/ 5966008 h 5971262"/>
              <a:gd name="connsiteX4" fmla="*/ 7357865 w 8296500"/>
              <a:gd name="connsiteY4" fmla="*/ 5971262 h 5971262"/>
              <a:gd name="connsiteX5" fmla="*/ 5 w 8296500"/>
              <a:gd name="connsiteY5" fmla="*/ 1749528 h 5971262"/>
              <a:gd name="connsiteX0" fmla="*/ 2502 w 8298997"/>
              <a:gd name="connsiteY0" fmla="*/ 1749528 h 5971262"/>
              <a:gd name="connsiteX1" fmla="*/ 12431 w 8298997"/>
              <a:gd name="connsiteY1" fmla="*/ 0 h 5971262"/>
              <a:gd name="connsiteX2" fmla="*/ 8290983 w 8298997"/>
              <a:gd name="connsiteY2" fmla="*/ 4738 h 5971262"/>
              <a:gd name="connsiteX3" fmla="*/ 8298997 w 8298997"/>
              <a:gd name="connsiteY3" fmla="*/ 5966008 h 5971262"/>
              <a:gd name="connsiteX4" fmla="*/ 7360362 w 8298997"/>
              <a:gd name="connsiteY4" fmla="*/ 5971262 h 5971262"/>
              <a:gd name="connsiteX5" fmla="*/ 2502 w 8298997"/>
              <a:gd name="connsiteY5" fmla="*/ 1749528 h 5971262"/>
              <a:gd name="connsiteX0" fmla="*/ 4651 w 8301146"/>
              <a:gd name="connsiteY0" fmla="*/ 1749528 h 5971262"/>
              <a:gd name="connsiteX1" fmla="*/ 10604 w 8301146"/>
              <a:gd name="connsiteY1" fmla="*/ 0 h 5971262"/>
              <a:gd name="connsiteX2" fmla="*/ 8293132 w 8301146"/>
              <a:gd name="connsiteY2" fmla="*/ 4738 h 5971262"/>
              <a:gd name="connsiteX3" fmla="*/ 8301146 w 8301146"/>
              <a:gd name="connsiteY3" fmla="*/ 5966008 h 5971262"/>
              <a:gd name="connsiteX4" fmla="*/ 7362511 w 8301146"/>
              <a:gd name="connsiteY4" fmla="*/ 5971262 h 5971262"/>
              <a:gd name="connsiteX5" fmla="*/ 4651 w 8301146"/>
              <a:gd name="connsiteY5" fmla="*/ 1749528 h 5971262"/>
              <a:gd name="connsiteX0" fmla="*/ 423 w 8296918"/>
              <a:gd name="connsiteY0" fmla="*/ 1749528 h 5971262"/>
              <a:gd name="connsiteX1" fmla="*/ 6376 w 8296918"/>
              <a:gd name="connsiteY1" fmla="*/ 0 h 5971262"/>
              <a:gd name="connsiteX2" fmla="*/ 8288904 w 8296918"/>
              <a:gd name="connsiteY2" fmla="*/ 4738 h 5971262"/>
              <a:gd name="connsiteX3" fmla="*/ 8296918 w 8296918"/>
              <a:gd name="connsiteY3" fmla="*/ 5966008 h 5971262"/>
              <a:gd name="connsiteX4" fmla="*/ 7358283 w 8296918"/>
              <a:gd name="connsiteY4" fmla="*/ 5971262 h 5971262"/>
              <a:gd name="connsiteX5" fmla="*/ 423 w 8296918"/>
              <a:gd name="connsiteY5" fmla="*/ 1749528 h 5971262"/>
              <a:gd name="connsiteX0" fmla="*/ 423 w 8296918"/>
              <a:gd name="connsiteY0" fmla="*/ 1753504 h 5975238"/>
              <a:gd name="connsiteX1" fmla="*/ 6376 w 8296918"/>
              <a:gd name="connsiteY1" fmla="*/ 0 h 5975238"/>
              <a:gd name="connsiteX2" fmla="*/ 8288904 w 8296918"/>
              <a:gd name="connsiteY2" fmla="*/ 8714 h 5975238"/>
              <a:gd name="connsiteX3" fmla="*/ 8296918 w 8296918"/>
              <a:gd name="connsiteY3" fmla="*/ 5969984 h 5975238"/>
              <a:gd name="connsiteX4" fmla="*/ 7358283 w 8296918"/>
              <a:gd name="connsiteY4" fmla="*/ 5975238 h 5975238"/>
              <a:gd name="connsiteX5" fmla="*/ 423 w 8296918"/>
              <a:gd name="connsiteY5" fmla="*/ 1753504 h 5975238"/>
              <a:gd name="connsiteX0" fmla="*/ 1516 w 8298011"/>
              <a:gd name="connsiteY0" fmla="*/ 1753504 h 5975238"/>
              <a:gd name="connsiteX1" fmla="*/ 7469 w 8298011"/>
              <a:gd name="connsiteY1" fmla="*/ 0 h 5975238"/>
              <a:gd name="connsiteX2" fmla="*/ 8289997 w 8298011"/>
              <a:gd name="connsiteY2" fmla="*/ 8714 h 5975238"/>
              <a:gd name="connsiteX3" fmla="*/ 8298011 w 8298011"/>
              <a:gd name="connsiteY3" fmla="*/ 5969984 h 5975238"/>
              <a:gd name="connsiteX4" fmla="*/ 7359376 w 8298011"/>
              <a:gd name="connsiteY4" fmla="*/ 5975238 h 5975238"/>
              <a:gd name="connsiteX5" fmla="*/ 1516 w 8298011"/>
              <a:gd name="connsiteY5" fmla="*/ 1753504 h 5975238"/>
              <a:gd name="connsiteX0" fmla="*/ 63 w 8296558"/>
              <a:gd name="connsiteY0" fmla="*/ 1753504 h 5975238"/>
              <a:gd name="connsiteX1" fmla="*/ 6016 w 8296558"/>
              <a:gd name="connsiteY1" fmla="*/ 0 h 5975238"/>
              <a:gd name="connsiteX2" fmla="*/ 8288544 w 8296558"/>
              <a:gd name="connsiteY2" fmla="*/ 8714 h 5975238"/>
              <a:gd name="connsiteX3" fmla="*/ 8296558 w 8296558"/>
              <a:gd name="connsiteY3" fmla="*/ 5969984 h 5975238"/>
              <a:gd name="connsiteX4" fmla="*/ 7357923 w 8296558"/>
              <a:gd name="connsiteY4" fmla="*/ 5975238 h 5975238"/>
              <a:gd name="connsiteX5" fmla="*/ 63 w 8296558"/>
              <a:gd name="connsiteY5" fmla="*/ 1753504 h 5975238"/>
              <a:gd name="connsiteX0" fmla="*/ 1615 w 8295729"/>
              <a:gd name="connsiteY0" fmla="*/ 1763029 h 5975238"/>
              <a:gd name="connsiteX1" fmla="*/ 5187 w 8295729"/>
              <a:gd name="connsiteY1" fmla="*/ 0 h 5975238"/>
              <a:gd name="connsiteX2" fmla="*/ 8287715 w 8295729"/>
              <a:gd name="connsiteY2" fmla="*/ 8714 h 5975238"/>
              <a:gd name="connsiteX3" fmla="*/ 8295729 w 8295729"/>
              <a:gd name="connsiteY3" fmla="*/ 5969984 h 5975238"/>
              <a:gd name="connsiteX4" fmla="*/ 7357094 w 8295729"/>
              <a:gd name="connsiteY4" fmla="*/ 5975238 h 5975238"/>
              <a:gd name="connsiteX5" fmla="*/ 1615 w 8295729"/>
              <a:gd name="connsiteY5" fmla="*/ 1763029 h 5975238"/>
              <a:gd name="connsiteX0" fmla="*/ 5271 w 8299385"/>
              <a:gd name="connsiteY0" fmla="*/ 1758266 h 5970475"/>
              <a:gd name="connsiteX1" fmla="*/ 4081 w 8299385"/>
              <a:gd name="connsiteY1" fmla="*/ 0 h 5970475"/>
              <a:gd name="connsiteX2" fmla="*/ 8291371 w 8299385"/>
              <a:gd name="connsiteY2" fmla="*/ 3951 h 5970475"/>
              <a:gd name="connsiteX3" fmla="*/ 8299385 w 8299385"/>
              <a:gd name="connsiteY3" fmla="*/ 5965221 h 5970475"/>
              <a:gd name="connsiteX4" fmla="*/ 7360750 w 8299385"/>
              <a:gd name="connsiteY4" fmla="*/ 5970475 h 5970475"/>
              <a:gd name="connsiteX5" fmla="*/ 5271 w 8299385"/>
              <a:gd name="connsiteY5" fmla="*/ 1758266 h 5970475"/>
              <a:gd name="connsiteX0" fmla="*/ 1190 w 8295304"/>
              <a:gd name="connsiteY0" fmla="*/ 1758266 h 5970475"/>
              <a:gd name="connsiteX1" fmla="*/ 0 w 8295304"/>
              <a:gd name="connsiteY1" fmla="*/ 0 h 5970475"/>
              <a:gd name="connsiteX2" fmla="*/ 8287290 w 8295304"/>
              <a:gd name="connsiteY2" fmla="*/ 3951 h 5970475"/>
              <a:gd name="connsiteX3" fmla="*/ 8295304 w 8295304"/>
              <a:gd name="connsiteY3" fmla="*/ 5965221 h 5970475"/>
              <a:gd name="connsiteX4" fmla="*/ 7356669 w 8295304"/>
              <a:gd name="connsiteY4" fmla="*/ 5970475 h 5970475"/>
              <a:gd name="connsiteX5" fmla="*/ 1190 w 8295304"/>
              <a:gd name="connsiteY5" fmla="*/ 1758266 h 5970475"/>
              <a:gd name="connsiteX0" fmla="*/ 1190 w 8295304"/>
              <a:gd name="connsiteY0" fmla="*/ 1758266 h 5970475"/>
              <a:gd name="connsiteX1" fmla="*/ 0 w 8295304"/>
              <a:gd name="connsiteY1" fmla="*/ 0 h 5970475"/>
              <a:gd name="connsiteX2" fmla="*/ 8287290 w 8295304"/>
              <a:gd name="connsiteY2" fmla="*/ 3951 h 5970475"/>
              <a:gd name="connsiteX3" fmla="*/ 8295304 w 8295304"/>
              <a:gd name="connsiteY3" fmla="*/ 5965221 h 5970475"/>
              <a:gd name="connsiteX4" fmla="*/ 7356669 w 8295304"/>
              <a:gd name="connsiteY4" fmla="*/ 5970475 h 5970475"/>
              <a:gd name="connsiteX5" fmla="*/ 1190 w 8295304"/>
              <a:gd name="connsiteY5" fmla="*/ 1758266 h 5970475"/>
              <a:gd name="connsiteX0" fmla="*/ 1190 w 8295304"/>
              <a:gd name="connsiteY0" fmla="*/ 1758266 h 5970475"/>
              <a:gd name="connsiteX1" fmla="*/ 0 w 8295304"/>
              <a:gd name="connsiteY1" fmla="*/ 0 h 5970475"/>
              <a:gd name="connsiteX2" fmla="*/ 8287290 w 8295304"/>
              <a:gd name="connsiteY2" fmla="*/ 3951 h 5970475"/>
              <a:gd name="connsiteX3" fmla="*/ 8295304 w 8295304"/>
              <a:gd name="connsiteY3" fmla="*/ 5965221 h 5970475"/>
              <a:gd name="connsiteX4" fmla="*/ 7356669 w 8295304"/>
              <a:gd name="connsiteY4" fmla="*/ 5970475 h 5970475"/>
              <a:gd name="connsiteX5" fmla="*/ 1190 w 8295304"/>
              <a:gd name="connsiteY5" fmla="*/ 1758266 h 5970475"/>
              <a:gd name="connsiteX0" fmla="*/ 1190 w 8295304"/>
              <a:gd name="connsiteY0" fmla="*/ 1758266 h 5970475"/>
              <a:gd name="connsiteX1" fmla="*/ 0 w 8295304"/>
              <a:gd name="connsiteY1" fmla="*/ 0 h 5970475"/>
              <a:gd name="connsiteX2" fmla="*/ 8287290 w 8295304"/>
              <a:gd name="connsiteY2" fmla="*/ 3951 h 5970475"/>
              <a:gd name="connsiteX3" fmla="*/ 8295304 w 8295304"/>
              <a:gd name="connsiteY3" fmla="*/ 5965221 h 5970475"/>
              <a:gd name="connsiteX4" fmla="*/ 7356669 w 8295304"/>
              <a:gd name="connsiteY4" fmla="*/ 5970475 h 5970475"/>
              <a:gd name="connsiteX5" fmla="*/ 1190 w 8295304"/>
              <a:gd name="connsiteY5" fmla="*/ 1758266 h 5970475"/>
              <a:gd name="connsiteX0" fmla="*/ 1190 w 8295304"/>
              <a:gd name="connsiteY0" fmla="*/ 1755884 h 5970475"/>
              <a:gd name="connsiteX1" fmla="*/ 0 w 8295304"/>
              <a:gd name="connsiteY1" fmla="*/ 0 h 5970475"/>
              <a:gd name="connsiteX2" fmla="*/ 8287290 w 8295304"/>
              <a:gd name="connsiteY2" fmla="*/ 3951 h 5970475"/>
              <a:gd name="connsiteX3" fmla="*/ 8295304 w 8295304"/>
              <a:gd name="connsiteY3" fmla="*/ 5965221 h 5970475"/>
              <a:gd name="connsiteX4" fmla="*/ 7356669 w 8295304"/>
              <a:gd name="connsiteY4" fmla="*/ 5970475 h 5970475"/>
              <a:gd name="connsiteX5" fmla="*/ 1190 w 8295304"/>
              <a:gd name="connsiteY5" fmla="*/ 1755884 h 597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5304" h="5970475">
                <a:moveTo>
                  <a:pt x="1190" y="1755884"/>
                </a:moveTo>
                <a:cubicBezTo>
                  <a:pt x="1979" y="1277574"/>
                  <a:pt x="786" y="1226063"/>
                  <a:pt x="0" y="0"/>
                </a:cubicBezTo>
                <a:lnTo>
                  <a:pt x="8287290" y="3951"/>
                </a:lnTo>
                <a:cubicBezTo>
                  <a:pt x="8293783" y="1987014"/>
                  <a:pt x="8288811" y="3982158"/>
                  <a:pt x="8295304" y="5965221"/>
                </a:cubicBezTo>
                <a:lnTo>
                  <a:pt x="7356669" y="5970475"/>
                </a:lnTo>
                <a:lnTo>
                  <a:pt x="1190" y="1755884"/>
                </a:lnTo>
                <a:close/>
              </a:path>
            </a:pathLst>
          </a:custGeom>
        </p:spPr>
        <p:txBody>
          <a:bodyPr/>
          <a:lstStyle/>
          <a:p>
            <a:r>
              <a:rPr lang="de-DE" dirty="0"/>
              <a:t>Bild durch Klicken auf Symbol hinzufügen</a:t>
            </a:r>
          </a:p>
        </p:txBody>
      </p:sp>
      <p:pic>
        <p:nvPicPr>
          <p:cNvPr id="17" name="Grafik 6 BMBF">
            <a:extLst>
              <a:ext uri="{FF2B5EF4-FFF2-40B4-BE49-F238E27FC236}">
                <a16:creationId xmlns:a16="http://schemas.microsoft.com/office/drawing/2014/main" id="{9B677582-D749-43B8-95DE-5F06AB4A71C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4078" y="6039405"/>
            <a:ext cx="1044000" cy="740637"/>
          </a:xfrm>
          <a:prstGeom prst="rect">
            <a:avLst/>
          </a:prstGeom>
        </p:spPr>
      </p:pic>
      <p:pic>
        <p:nvPicPr>
          <p:cNvPr id="4" name="Grafik 3">
            <a:extLst>
              <a:ext uri="{FF2B5EF4-FFF2-40B4-BE49-F238E27FC236}">
                <a16:creationId xmlns:a16="http://schemas.microsoft.com/office/drawing/2014/main" id="{4782FBAB-63CC-388E-2B3E-DCDE0D450E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27848" y="6143468"/>
            <a:ext cx="2524211" cy="614738"/>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250E9953-7B76-55F6-B827-FAE73ED5298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57968" y="6237312"/>
            <a:ext cx="1509840" cy="331145"/>
          </a:xfrm>
          <a:prstGeom prst="rect">
            <a:avLst/>
          </a:prstGeom>
        </p:spPr>
      </p:pic>
      <p:sp>
        <p:nvSpPr>
          <p:cNvPr id="10" name="TextBox 1">
            <a:extLst>
              <a:ext uri="{FF2B5EF4-FFF2-40B4-BE49-F238E27FC236}">
                <a16:creationId xmlns:a16="http://schemas.microsoft.com/office/drawing/2014/main" id="{37500221-35F7-F30D-40EE-C8D9AB937710}"/>
              </a:ext>
            </a:extLst>
          </p:cNvPr>
          <p:cNvSpPr txBox="1"/>
          <p:nvPr userDrawn="1"/>
        </p:nvSpPr>
        <p:spPr>
          <a:xfrm>
            <a:off x="5264722" y="5378819"/>
            <a:ext cx="2761678" cy="436557"/>
          </a:xfrm>
          <a:prstGeom prst="rect">
            <a:avLst/>
          </a:prstGeom>
          <a:noFill/>
        </p:spPr>
        <p:txBody>
          <a:bodyPr wrap="square" rtlCol="0">
            <a:normAutofit fontScale="62500" lnSpcReduction="20000"/>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1" name="Rounded Rectangle 2">
            <a:extLst>
              <a:ext uri="{FF2B5EF4-FFF2-40B4-BE49-F238E27FC236}">
                <a16:creationId xmlns:a16="http://schemas.microsoft.com/office/drawing/2014/main" id="{2ABE7884-F409-9004-09F5-9A464DB7EB59}"/>
              </a:ext>
            </a:extLst>
          </p:cNvPr>
          <p:cNvSpPr/>
          <p:nvPr userDrawn="1"/>
        </p:nvSpPr>
        <p:spPr>
          <a:xfrm>
            <a:off x="8129115" y="5381912"/>
            <a:ext cx="1872208" cy="365125"/>
          </a:xfrm>
          <a:prstGeom prst="roundRect">
            <a:avLst>
              <a:gd name="adj" fmla="val 50000"/>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Arial" panose="020B0604020202020204" pitchFamily="34" charset="0"/>
                <a:ea typeface="Roboto" panose="02000000000000000000" pitchFamily="2" charset="0"/>
                <a:cs typeface="Arial" panose="020B0604020202020204" pitchFamily="34" charset="0"/>
              </a:rPr>
              <a:t>Hochschulsektor</a:t>
            </a:r>
            <a:endParaRPr lang="en-BE" sz="1400" b="1"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891493846"/>
      </p:ext>
    </p:extLst>
  </p:cSld>
  <p:clrMapOvr>
    <a:masterClrMapping/>
  </p:clrMapOvr>
  <p:transition spd="med">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50863" y="476672"/>
            <a:ext cx="11090275" cy="1104478"/>
          </a:xfrm>
        </p:spPr>
        <p:txBody>
          <a:bodyPr/>
          <a:lstStyle>
            <a:lvl1pPr>
              <a:defRPr/>
            </a:lvl1pPr>
          </a:lstStyle>
          <a:p>
            <a:r>
              <a:rPr lang="de-DE"/>
              <a:t>Mastertitelformat bearbeiten</a:t>
            </a:r>
            <a:endParaRPr lang="de-DE"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F28FB93-0A08-4E7D-8E63-9EFA29F1E093}" type="slidenum">
              <a:rPr lang="en-US" smtClean="0"/>
              <a:pPr/>
              <a:t>‹Nr.›</a:t>
            </a:fld>
            <a:endParaRPr lang="en-US"/>
          </a:p>
        </p:txBody>
      </p:sp>
      <p:sp>
        <p:nvSpPr>
          <p:cNvPr id="8" name="Inhaltsplatzhalter 7">
            <a:extLst>
              <a:ext uri="{FF2B5EF4-FFF2-40B4-BE49-F238E27FC236}">
                <a16:creationId xmlns:a16="http://schemas.microsoft.com/office/drawing/2014/main" id="{08514149-7FC0-44E0-959C-CCB00F471D73}"/>
              </a:ext>
            </a:extLst>
          </p:cNvPr>
          <p:cNvSpPr>
            <a:spLocks noGrp="1"/>
          </p:cNvSpPr>
          <p:nvPr>
            <p:ph sz="quarter" idx="13"/>
          </p:nvPr>
        </p:nvSpPr>
        <p:spPr>
          <a:xfrm>
            <a:off x="550863" y="1989138"/>
            <a:ext cx="11090275" cy="42481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92811777"/>
      </p:ext>
    </p:extLst>
  </p:cSld>
  <p:clrMapOvr>
    <a:masterClrMapping/>
  </p:clrMapOvr>
  <p:transition spd="med">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Abschnitts-&#10;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5951538" y="5589240"/>
            <a:ext cx="5041006" cy="906810"/>
          </a:xfrm>
        </p:spPr>
        <p:txBody>
          <a:bodyPr anchor="t">
            <a:normAutofit/>
          </a:bodyPr>
          <a:lstStyle>
            <a:lvl1pPr marL="0" indent="0">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7" name="Titel 6">
            <a:extLst>
              <a:ext uri="{FF2B5EF4-FFF2-40B4-BE49-F238E27FC236}">
                <a16:creationId xmlns:a16="http://schemas.microsoft.com/office/drawing/2014/main" id="{59A56103-CB3A-45EC-BBE0-5EBF350AB14E}"/>
              </a:ext>
            </a:extLst>
          </p:cNvPr>
          <p:cNvSpPr>
            <a:spLocks noGrp="1"/>
          </p:cNvSpPr>
          <p:nvPr>
            <p:ph type="title"/>
          </p:nvPr>
        </p:nvSpPr>
        <p:spPr>
          <a:xfrm>
            <a:off x="5951538" y="4077072"/>
            <a:ext cx="5041006" cy="1368152"/>
          </a:xfrm>
        </p:spPr>
        <p:txBody>
          <a:bodyPr anchor="b">
            <a:noAutofit/>
          </a:bodyPr>
          <a:lstStyle>
            <a:lvl1pPr>
              <a:defRPr sz="3600" cap="none" spc="50" baseline="0">
                <a:solidFill>
                  <a:schemeClr val="bg1"/>
                </a:solidFill>
              </a:defRPr>
            </a:lvl1pPr>
          </a:lstStyle>
          <a:p>
            <a:r>
              <a:rPr lang="de-DE" dirty="0"/>
              <a:t>Mastertitelformat bearbeiten</a:t>
            </a:r>
          </a:p>
        </p:txBody>
      </p:sp>
      <p:sp>
        <p:nvSpPr>
          <p:cNvPr id="9" name="Bildplatzhalter 8">
            <a:extLst>
              <a:ext uri="{FF2B5EF4-FFF2-40B4-BE49-F238E27FC236}">
                <a16:creationId xmlns:a16="http://schemas.microsoft.com/office/drawing/2014/main" id="{9ED610B7-A15C-4DC0-8DB1-101A88B9401F}"/>
              </a:ext>
            </a:extLst>
          </p:cNvPr>
          <p:cNvSpPr>
            <a:spLocks noGrp="1"/>
          </p:cNvSpPr>
          <p:nvPr>
            <p:ph type="pic" sz="quarter" idx="10"/>
          </p:nvPr>
        </p:nvSpPr>
        <p:spPr>
          <a:xfrm>
            <a:off x="1" y="0"/>
            <a:ext cx="8389144" cy="6858000"/>
          </a:xfrm>
          <a:custGeom>
            <a:avLst/>
            <a:gdLst>
              <a:gd name="connsiteX0" fmla="*/ 0 w 8386763"/>
              <a:gd name="connsiteY0" fmla="*/ 0 h 6858000"/>
              <a:gd name="connsiteX1" fmla="*/ 8386763 w 8386763"/>
              <a:gd name="connsiteY1" fmla="*/ 0 h 6858000"/>
              <a:gd name="connsiteX2" fmla="*/ 8386763 w 8386763"/>
              <a:gd name="connsiteY2" fmla="*/ 6858000 h 6858000"/>
              <a:gd name="connsiteX3" fmla="*/ 0 w 8386763"/>
              <a:gd name="connsiteY3" fmla="*/ 6858000 h 6858000"/>
              <a:gd name="connsiteX4" fmla="*/ 0 w 8386763"/>
              <a:gd name="connsiteY4" fmla="*/ 0 h 6858000"/>
              <a:gd name="connsiteX0" fmla="*/ 0 w 8386763"/>
              <a:gd name="connsiteY0" fmla="*/ 0 h 6858000"/>
              <a:gd name="connsiteX1" fmla="*/ 8386763 w 8386763"/>
              <a:gd name="connsiteY1" fmla="*/ 0 h 6858000"/>
              <a:gd name="connsiteX2" fmla="*/ 8384381 w 8386763"/>
              <a:gd name="connsiteY2" fmla="*/ 2528888 h 6858000"/>
              <a:gd name="connsiteX3" fmla="*/ 8386763 w 8386763"/>
              <a:gd name="connsiteY3" fmla="*/ 6858000 h 6858000"/>
              <a:gd name="connsiteX4" fmla="*/ 0 w 8386763"/>
              <a:gd name="connsiteY4" fmla="*/ 6858000 h 6858000"/>
              <a:gd name="connsiteX5" fmla="*/ 0 w 8386763"/>
              <a:gd name="connsiteY5" fmla="*/ 0 h 6858000"/>
              <a:gd name="connsiteX0" fmla="*/ 0 w 8386763"/>
              <a:gd name="connsiteY0" fmla="*/ 0 h 6858000"/>
              <a:gd name="connsiteX1" fmla="*/ 8386763 w 8386763"/>
              <a:gd name="connsiteY1" fmla="*/ 0 h 6858000"/>
              <a:gd name="connsiteX2" fmla="*/ 8384381 w 8386763"/>
              <a:gd name="connsiteY2" fmla="*/ 2528888 h 6858000"/>
              <a:gd name="connsiteX3" fmla="*/ 833438 w 8386763"/>
              <a:gd name="connsiteY3" fmla="*/ 6858000 h 6858000"/>
              <a:gd name="connsiteX4" fmla="*/ 0 w 8386763"/>
              <a:gd name="connsiteY4" fmla="*/ 6858000 h 6858000"/>
              <a:gd name="connsiteX5" fmla="*/ 0 w 8386763"/>
              <a:gd name="connsiteY5" fmla="*/ 0 h 6858000"/>
              <a:gd name="connsiteX0" fmla="*/ 0 w 8386763"/>
              <a:gd name="connsiteY0" fmla="*/ 0 h 6858000"/>
              <a:gd name="connsiteX1" fmla="*/ 8386763 w 8386763"/>
              <a:gd name="connsiteY1" fmla="*/ 0 h 6858000"/>
              <a:gd name="connsiteX2" fmla="*/ 8384381 w 8386763"/>
              <a:gd name="connsiteY2" fmla="*/ 2528888 h 6858000"/>
              <a:gd name="connsiteX3" fmla="*/ 826295 w 8386763"/>
              <a:gd name="connsiteY3" fmla="*/ 6858000 h 6858000"/>
              <a:gd name="connsiteX4" fmla="*/ 0 w 8386763"/>
              <a:gd name="connsiteY4" fmla="*/ 6858000 h 6858000"/>
              <a:gd name="connsiteX5" fmla="*/ 0 w 8386763"/>
              <a:gd name="connsiteY5" fmla="*/ 0 h 6858000"/>
              <a:gd name="connsiteX0" fmla="*/ 0 w 8389144"/>
              <a:gd name="connsiteY0" fmla="*/ 0 h 6858000"/>
              <a:gd name="connsiteX1" fmla="*/ 8386763 w 8389144"/>
              <a:gd name="connsiteY1" fmla="*/ 0 h 6858000"/>
              <a:gd name="connsiteX2" fmla="*/ 8389144 w 8389144"/>
              <a:gd name="connsiteY2" fmla="*/ 2533650 h 6858000"/>
              <a:gd name="connsiteX3" fmla="*/ 826295 w 8389144"/>
              <a:gd name="connsiteY3" fmla="*/ 6858000 h 6858000"/>
              <a:gd name="connsiteX4" fmla="*/ 0 w 8389144"/>
              <a:gd name="connsiteY4" fmla="*/ 6858000 h 6858000"/>
              <a:gd name="connsiteX5" fmla="*/ 0 w 8389144"/>
              <a:gd name="connsiteY5" fmla="*/ 0 h 6858000"/>
              <a:gd name="connsiteX0" fmla="*/ 0 w 8389144"/>
              <a:gd name="connsiteY0" fmla="*/ 0 h 6858000"/>
              <a:gd name="connsiteX1" fmla="*/ 8386763 w 8389144"/>
              <a:gd name="connsiteY1" fmla="*/ 0 h 6858000"/>
              <a:gd name="connsiteX2" fmla="*/ 8389144 w 8389144"/>
              <a:gd name="connsiteY2" fmla="*/ 2533650 h 6858000"/>
              <a:gd name="connsiteX3" fmla="*/ 838201 w 8389144"/>
              <a:gd name="connsiteY3" fmla="*/ 6858000 h 6858000"/>
              <a:gd name="connsiteX4" fmla="*/ 0 w 8389144"/>
              <a:gd name="connsiteY4" fmla="*/ 6858000 h 6858000"/>
              <a:gd name="connsiteX5" fmla="*/ 0 w 838914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9144" h="6858000">
                <a:moveTo>
                  <a:pt x="0" y="0"/>
                </a:moveTo>
                <a:lnTo>
                  <a:pt x="8386763" y="0"/>
                </a:lnTo>
                <a:cubicBezTo>
                  <a:pt x="8387557" y="844550"/>
                  <a:pt x="8388350" y="1689100"/>
                  <a:pt x="8389144" y="2533650"/>
                </a:cubicBezTo>
                <a:lnTo>
                  <a:pt x="838201" y="6858000"/>
                </a:lnTo>
                <a:lnTo>
                  <a:pt x="0" y="6858000"/>
                </a:lnTo>
                <a:lnTo>
                  <a:pt x="0" y="0"/>
                </a:lnTo>
                <a:close/>
              </a:path>
            </a:pathLst>
          </a:custGeom>
        </p:spPr>
        <p:txBody>
          <a:bodyPr/>
          <a:lstStyle/>
          <a:p>
            <a:r>
              <a:rPr lang="de-DE"/>
              <a:t>Bild durch Klicken auf Symbol hinzufügen</a:t>
            </a:r>
            <a:endParaRPr lang="de-DE" dirty="0"/>
          </a:p>
        </p:txBody>
      </p:sp>
    </p:spTree>
    <p:extLst>
      <p:ext uri="{BB962C8B-B14F-4D97-AF65-F5344CB8AC3E}">
        <p14:creationId xmlns:p14="http://schemas.microsoft.com/office/powerpoint/2010/main" val="2803952320"/>
      </p:ext>
    </p:extLst>
  </p:cSld>
  <p:clrMapOvr>
    <a:masterClrMapping/>
  </p:clrMapOvr>
  <p:extLst>
    <p:ext uri="{DCECCB84-F9BA-43D5-87BE-67443E8EF086}">
      <p15:sldGuideLst xmlns:p15="http://schemas.microsoft.com/office/powerpoint/2012/main">
        <p15:guide id="1" pos="52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A6155-84A0-45A8-BF27-FB73264D9F9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1D5ED5B-F293-4663-A7E6-0A20F907F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2F6334F-7348-4C1F-BBAA-BF76C470A4D6}"/>
              </a:ext>
            </a:extLst>
          </p:cNvPr>
          <p:cNvSpPr>
            <a:spLocks noGrp="1"/>
          </p:cNvSpPr>
          <p:nvPr>
            <p:ph type="dt" sz="half" idx="10"/>
          </p:nvPr>
        </p:nvSpPr>
        <p:spPr/>
        <p:txBody>
          <a:bodyPr/>
          <a:lstStyle/>
          <a:p>
            <a:fld id="{1AC38B91-4354-430B-A01C-3B5FAADC0E50}" type="datetimeFigureOut">
              <a:rPr lang="de-DE" smtClean="0"/>
              <a:t>13.12.2023</a:t>
            </a:fld>
            <a:endParaRPr lang="de-DE"/>
          </a:p>
        </p:txBody>
      </p:sp>
      <p:sp>
        <p:nvSpPr>
          <p:cNvPr id="5" name="Fußzeilenplatzhalter 4">
            <a:extLst>
              <a:ext uri="{FF2B5EF4-FFF2-40B4-BE49-F238E27FC236}">
                <a16:creationId xmlns:a16="http://schemas.microsoft.com/office/drawing/2014/main" id="{52F2F6A8-37D0-4532-962D-1F206DB4E16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FCBEBFA-B687-4725-9384-857F5406ABD5}"/>
              </a:ext>
            </a:extLst>
          </p:cNvPr>
          <p:cNvSpPr>
            <a:spLocks noGrp="1"/>
          </p:cNvSpPr>
          <p:nvPr>
            <p:ph type="sldNum" sz="quarter" idx="12"/>
          </p:nvPr>
        </p:nvSpPr>
        <p:spPr/>
        <p:txBody>
          <a:bodyPr/>
          <a:lstStyle/>
          <a:p>
            <a:fld id="{B372E9BB-1DF1-4924-B47F-182ED1E7D6A1}" type="slidenum">
              <a:rPr lang="de-DE" smtClean="0"/>
              <a:t>‹Nr.›</a:t>
            </a:fld>
            <a:endParaRPr lang="de-DE"/>
          </a:p>
        </p:txBody>
      </p:sp>
    </p:spTree>
    <p:extLst>
      <p:ext uri="{BB962C8B-B14F-4D97-AF65-F5344CB8AC3E}">
        <p14:creationId xmlns:p14="http://schemas.microsoft.com/office/powerpoint/2010/main" val="648709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de-DE" dirty="0"/>
          </a:p>
        </p:txBody>
      </p:sp>
      <p:sp>
        <p:nvSpPr>
          <p:cNvPr id="3" name="Inhaltsplatzhalter 2"/>
          <p:cNvSpPr>
            <a:spLocks noGrp="1"/>
          </p:cNvSpPr>
          <p:nvPr>
            <p:ph sz="half" idx="1"/>
          </p:nvPr>
        </p:nvSpPr>
        <p:spPr>
          <a:xfrm>
            <a:off x="550863" y="1989138"/>
            <a:ext cx="5113337" cy="4248150"/>
          </a:xfrm>
        </p:spPr>
        <p:txBody>
          <a:bodyPr/>
          <a:lstStyle>
            <a:lvl1pPr>
              <a:defRPr sz="2000"/>
            </a:lvl1pPr>
            <a:lvl2pPr>
              <a:defRPr sz="2000"/>
            </a:lvl2pPr>
            <a:lvl3pPr>
              <a:defRPr sz="1800"/>
            </a:lvl3pPr>
            <a:lvl4pPr>
              <a:defRPr sz="1800"/>
            </a:lvl4pPr>
            <a:lvl5pPr>
              <a:defRPr sz="16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527800" y="1989138"/>
            <a:ext cx="5113337" cy="4248150"/>
          </a:xfrm>
        </p:spPr>
        <p:txBody>
          <a:bodyPr/>
          <a:lstStyle>
            <a:lvl1pPr>
              <a:defRPr sz="2000"/>
            </a:lvl1pPr>
            <a:lvl2pPr>
              <a:defRPr sz="2000"/>
            </a:lvl2pPr>
            <a:lvl3pPr>
              <a:defRPr sz="1800"/>
            </a:lvl3pPr>
            <a:lvl4pPr>
              <a:defRPr sz="1800"/>
            </a:lvl4pPr>
            <a:lvl5pPr>
              <a:defRPr sz="16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DF28FB93-0A08-4E7D-8E63-9EFA29F1E093}" type="slidenum">
              <a:rPr lang="en-US" smtClean="0"/>
              <a:pPr/>
              <a:t>‹Nr.›</a:t>
            </a:fld>
            <a:endParaRPr lang="en-US"/>
          </a:p>
        </p:txBody>
      </p:sp>
    </p:spTree>
    <p:extLst>
      <p:ext uri="{BB962C8B-B14F-4D97-AF65-F5344CB8AC3E}">
        <p14:creationId xmlns:p14="http://schemas.microsoft.com/office/powerpoint/2010/main" val="1400143327"/>
      </p:ext>
    </p:extLst>
  </p:cSld>
  <p:clrMapOvr>
    <a:masterClrMapping/>
  </p:clrMapOvr>
  <p:transition spd="med">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550862" y="1989137"/>
            <a:ext cx="5115247" cy="863799"/>
          </a:xfrm>
          <a:noFill/>
        </p:spPr>
        <p:txBody>
          <a:bodyPr anchor="t" anchorCtr="0">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p:cNvSpPr>
            <a:spLocks noGrp="1"/>
          </p:cNvSpPr>
          <p:nvPr>
            <p:ph sz="half" idx="2"/>
          </p:nvPr>
        </p:nvSpPr>
        <p:spPr>
          <a:xfrm>
            <a:off x="550860" y="2996951"/>
            <a:ext cx="5115249" cy="324033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525889" y="1989136"/>
            <a:ext cx="5115250" cy="863799"/>
          </a:xfrm>
        </p:spPr>
        <p:txBody>
          <a:bodyPr anchor="t" anchorCtr="0">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p:cNvSpPr>
            <a:spLocks noGrp="1"/>
          </p:cNvSpPr>
          <p:nvPr>
            <p:ph sz="quarter" idx="4"/>
          </p:nvPr>
        </p:nvSpPr>
        <p:spPr>
          <a:xfrm>
            <a:off x="6527799" y="2996951"/>
            <a:ext cx="5113337" cy="3240335"/>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7"/>
          <p:cNvSpPr>
            <a:spLocks noGrp="1"/>
          </p:cNvSpPr>
          <p:nvPr>
            <p:ph type="ftr" sz="quarter" idx="11"/>
          </p:nvPr>
        </p:nvSpPr>
        <p:spPr/>
        <p:txBody>
          <a:bodyPr/>
          <a:lstStyle/>
          <a:p>
            <a:endParaRPr lang="en-US" dirty="0"/>
          </a:p>
        </p:txBody>
      </p:sp>
      <p:sp>
        <p:nvSpPr>
          <p:cNvPr id="9" name="Foliennummernplatzhalter 8"/>
          <p:cNvSpPr>
            <a:spLocks noGrp="1"/>
          </p:cNvSpPr>
          <p:nvPr>
            <p:ph type="sldNum" sz="quarter" idx="12"/>
          </p:nvPr>
        </p:nvSpPr>
        <p:spPr/>
        <p:txBody>
          <a:bodyPr/>
          <a:lstStyle/>
          <a:p>
            <a:fld id="{DF28FB93-0A08-4E7D-8E63-9EFA29F1E093}" type="slidenum">
              <a:rPr lang="en-US" smtClean="0"/>
              <a:pPr/>
              <a:t>‹Nr.›</a:t>
            </a:fld>
            <a:endParaRPr lang="en-US"/>
          </a:p>
        </p:txBody>
      </p:sp>
    </p:spTree>
    <p:extLst>
      <p:ext uri="{BB962C8B-B14F-4D97-AF65-F5344CB8AC3E}">
        <p14:creationId xmlns:p14="http://schemas.microsoft.com/office/powerpoint/2010/main" val="4127423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DF28FB93-0A08-4E7D-8E63-9EFA29F1E093}" type="slidenum">
              <a:rPr lang="en-US" smtClean="0"/>
              <a:pPr/>
              <a:t>‹Nr.›</a:t>
            </a:fld>
            <a:endParaRPr lang="en-US"/>
          </a:p>
        </p:txBody>
      </p:sp>
    </p:spTree>
    <p:extLst>
      <p:ext uri="{BB962C8B-B14F-4D97-AF65-F5344CB8AC3E}">
        <p14:creationId xmlns:p14="http://schemas.microsoft.com/office/powerpoint/2010/main" val="1331467434"/>
      </p:ext>
    </p:extLst>
  </p:cSld>
  <p:clrMapOvr>
    <a:masterClrMapping/>
  </p:clrMapOvr>
  <p:transition spd="med">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F28FB93-0A08-4E7D-8E63-9EFA29F1E093}" type="slidenum">
              <a:rPr lang="en-US" smtClean="0"/>
              <a:pPr/>
              <a:t>‹Nr.›</a:t>
            </a:fld>
            <a:endParaRPr lang="en-US"/>
          </a:p>
        </p:txBody>
      </p:sp>
    </p:spTree>
    <p:extLst>
      <p:ext uri="{BB962C8B-B14F-4D97-AF65-F5344CB8AC3E}">
        <p14:creationId xmlns:p14="http://schemas.microsoft.com/office/powerpoint/2010/main" val="311836484"/>
      </p:ext>
    </p:extLst>
  </p:cSld>
  <p:clrMapOvr>
    <a:masterClrMapping/>
  </p:clrMapOvr>
  <p:transition spd="med">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nhalt mit 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0800" y="475200"/>
            <a:ext cx="7921464" cy="1080000"/>
          </a:xfrm>
        </p:spPr>
        <p:txBody>
          <a:bodyPr anchor="t" anchorCtr="0">
            <a:normAutofit/>
          </a:bodyPr>
          <a:lstStyle>
            <a:lvl1pPr algn="l">
              <a:defRPr sz="2800" b="1"/>
            </a:lvl1pPr>
          </a:lstStyle>
          <a:p>
            <a:r>
              <a:rPr lang="de-DE"/>
              <a:t>Mastertitelformat bearbeiten</a:t>
            </a:r>
            <a:endParaRPr lang="de-DE" dirty="0"/>
          </a:p>
        </p:txBody>
      </p:sp>
      <p:sp>
        <p:nvSpPr>
          <p:cNvPr id="3" name="Inhaltsplatzhalter 2"/>
          <p:cNvSpPr>
            <a:spLocks noGrp="1"/>
          </p:cNvSpPr>
          <p:nvPr>
            <p:ph idx="1"/>
          </p:nvPr>
        </p:nvSpPr>
        <p:spPr>
          <a:xfrm>
            <a:off x="5951538" y="1989137"/>
            <a:ext cx="5689600" cy="4248151"/>
          </a:xfrm>
        </p:spPr>
        <p:txBody>
          <a:bodyPr>
            <a:normAutofit/>
          </a:bodyPr>
          <a:lstStyle>
            <a:lvl1pPr>
              <a:defRPr sz="2000"/>
            </a:lvl1pPr>
            <a:lvl2pPr>
              <a:defRPr sz="2000"/>
            </a:lvl2pPr>
            <a:lvl3pPr>
              <a:defRPr sz="1800"/>
            </a:lvl3pPr>
            <a:lvl4pPr>
              <a:defRPr sz="1800"/>
            </a:lvl4pPr>
            <a:lvl5pPr>
              <a:defRPr sz="14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reihandform: Form 9">
            <a:extLst>
              <a:ext uri="{FF2B5EF4-FFF2-40B4-BE49-F238E27FC236}">
                <a16:creationId xmlns:a16="http://schemas.microsoft.com/office/drawing/2014/main" id="{45D92958-4C3C-4822-B37A-809DB80989CB}"/>
              </a:ext>
            </a:extLst>
          </p:cNvPr>
          <p:cNvSpPr/>
          <p:nvPr/>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DF28FB93-0A08-4E7D-8E63-9EFA29F1E093}" type="slidenum">
              <a:rPr lang="en-US" smtClean="0"/>
              <a:pPr/>
              <a:t>‹Nr.›</a:t>
            </a:fld>
            <a:endParaRPr lang="en-US"/>
          </a:p>
        </p:txBody>
      </p:sp>
      <p:sp>
        <p:nvSpPr>
          <p:cNvPr id="12" name="Inhaltsplatzhalter 11">
            <a:extLst>
              <a:ext uri="{FF2B5EF4-FFF2-40B4-BE49-F238E27FC236}">
                <a16:creationId xmlns:a16="http://schemas.microsoft.com/office/drawing/2014/main" id="{2B66D6F8-23B2-489D-BBAC-F471A35A1648}"/>
              </a:ext>
            </a:extLst>
          </p:cNvPr>
          <p:cNvSpPr>
            <a:spLocks noGrp="1"/>
          </p:cNvSpPr>
          <p:nvPr>
            <p:ph sz="quarter" idx="13"/>
          </p:nvPr>
        </p:nvSpPr>
        <p:spPr>
          <a:xfrm>
            <a:off x="550863" y="1989138"/>
            <a:ext cx="5113337" cy="42481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reihandform: Form 7">
            <a:extLst>
              <a:ext uri="{FF2B5EF4-FFF2-40B4-BE49-F238E27FC236}">
                <a16:creationId xmlns:a16="http://schemas.microsoft.com/office/drawing/2014/main" id="{D84310ED-B949-429C-B606-D0A93A7ED7C7}"/>
              </a:ext>
            </a:extLst>
          </p:cNvPr>
          <p:cNvSpPr/>
          <p:nvPr userDrawn="1"/>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4642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nhalt mit Überschrif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0800" y="475200"/>
            <a:ext cx="7921464" cy="1080000"/>
          </a:xfrm>
        </p:spPr>
        <p:txBody>
          <a:bodyPr anchor="t" anchorCtr="0">
            <a:normAutofit/>
          </a:bodyPr>
          <a:lstStyle>
            <a:lvl1pPr algn="l">
              <a:defRPr sz="2800" b="1"/>
            </a:lvl1pPr>
          </a:lstStyle>
          <a:p>
            <a:r>
              <a:rPr lang="de-DE"/>
              <a:t>Mastertitelformat bearbeiten</a:t>
            </a:r>
            <a:endParaRPr lang="de-DE" dirty="0"/>
          </a:p>
        </p:txBody>
      </p:sp>
      <p:sp>
        <p:nvSpPr>
          <p:cNvPr id="3" name="Inhaltsplatzhalter 2"/>
          <p:cNvSpPr>
            <a:spLocks noGrp="1"/>
          </p:cNvSpPr>
          <p:nvPr>
            <p:ph idx="1"/>
          </p:nvPr>
        </p:nvSpPr>
        <p:spPr>
          <a:xfrm>
            <a:off x="5951538" y="1989137"/>
            <a:ext cx="5689600" cy="4248151"/>
          </a:xfrm>
        </p:spPr>
        <p:txBody>
          <a:bodyPr>
            <a:normAutofit/>
          </a:bodyPr>
          <a:lstStyle>
            <a:lvl1pPr>
              <a:defRPr sz="2000"/>
            </a:lvl1pPr>
            <a:lvl2pPr>
              <a:defRPr sz="2000"/>
            </a:lvl2pPr>
            <a:lvl3pPr>
              <a:defRPr sz="1800"/>
            </a:lvl3pPr>
            <a:lvl4pPr>
              <a:defRPr sz="1800"/>
            </a:lvl4pPr>
            <a:lvl5pPr>
              <a:defRPr sz="14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reihandform: Form 9">
            <a:extLst>
              <a:ext uri="{FF2B5EF4-FFF2-40B4-BE49-F238E27FC236}">
                <a16:creationId xmlns:a16="http://schemas.microsoft.com/office/drawing/2014/main" id="{45D92958-4C3C-4822-B37A-809DB80989CB}"/>
              </a:ext>
            </a:extLst>
          </p:cNvPr>
          <p:cNvSpPr/>
          <p:nvPr/>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DF28FB93-0A08-4E7D-8E63-9EFA29F1E093}" type="slidenum">
              <a:rPr lang="en-US" smtClean="0"/>
              <a:pPr/>
              <a:t>‹Nr.›</a:t>
            </a:fld>
            <a:endParaRPr lang="en-US"/>
          </a:p>
        </p:txBody>
      </p:sp>
      <p:sp>
        <p:nvSpPr>
          <p:cNvPr id="12" name="Inhaltsplatzhalter 11">
            <a:extLst>
              <a:ext uri="{FF2B5EF4-FFF2-40B4-BE49-F238E27FC236}">
                <a16:creationId xmlns:a16="http://schemas.microsoft.com/office/drawing/2014/main" id="{2B66D6F8-23B2-489D-BBAC-F471A35A1648}"/>
              </a:ext>
            </a:extLst>
          </p:cNvPr>
          <p:cNvSpPr>
            <a:spLocks noGrp="1"/>
          </p:cNvSpPr>
          <p:nvPr>
            <p:ph sz="quarter" idx="13"/>
          </p:nvPr>
        </p:nvSpPr>
        <p:spPr>
          <a:xfrm>
            <a:off x="550863" y="1989138"/>
            <a:ext cx="5113337" cy="42481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reihandform: Form 7">
            <a:extLst>
              <a:ext uri="{FF2B5EF4-FFF2-40B4-BE49-F238E27FC236}">
                <a16:creationId xmlns:a16="http://schemas.microsoft.com/office/drawing/2014/main" id="{D38C20F3-48A1-4BE3-8C5C-46C5825E43AD}"/>
              </a:ext>
            </a:extLst>
          </p:cNvPr>
          <p:cNvSpPr/>
          <p:nvPr userDrawn="1"/>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490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ild mit 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 y="0"/>
            <a:ext cx="5553075" cy="6857999"/>
          </a:xfrm>
          <a:custGeom>
            <a:avLst/>
            <a:gdLst>
              <a:gd name="connsiteX0" fmla="*/ 0 w 5553075"/>
              <a:gd name="connsiteY0" fmla="*/ 0 h 6857999"/>
              <a:gd name="connsiteX1" fmla="*/ 5553075 w 5553075"/>
              <a:gd name="connsiteY1" fmla="*/ 0 h 6857999"/>
              <a:gd name="connsiteX2" fmla="*/ 5553075 w 5553075"/>
              <a:gd name="connsiteY2" fmla="*/ 6857999 h 6857999"/>
              <a:gd name="connsiteX3" fmla="*/ 0 w 5553075"/>
              <a:gd name="connsiteY3" fmla="*/ 6857999 h 6857999"/>
              <a:gd name="connsiteX4" fmla="*/ 0 w 5553075"/>
              <a:gd name="connsiteY4" fmla="*/ 0 h 6857999"/>
              <a:gd name="connsiteX0" fmla="*/ 0 w 5553075"/>
              <a:gd name="connsiteY0" fmla="*/ 0 h 6857999"/>
              <a:gd name="connsiteX1" fmla="*/ 5553075 w 5553075"/>
              <a:gd name="connsiteY1" fmla="*/ 0 h 6857999"/>
              <a:gd name="connsiteX2" fmla="*/ 5550694 w 5553075"/>
              <a:gd name="connsiteY2" fmla="*/ 4412456 h 6857999"/>
              <a:gd name="connsiteX3" fmla="*/ 5553075 w 5553075"/>
              <a:gd name="connsiteY3" fmla="*/ 6857999 h 6857999"/>
              <a:gd name="connsiteX4" fmla="*/ 0 w 5553075"/>
              <a:gd name="connsiteY4" fmla="*/ 6857999 h 6857999"/>
              <a:gd name="connsiteX5" fmla="*/ 0 w 5553075"/>
              <a:gd name="connsiteY5" fmla="*/ 0 h 6857999"/>
              <a:gd name="connsiteX0" fmla="*/ 0 w 5963709"/>
              <a:gd name="connsiteY0" fmla="*/ 0 h 6857999"/>
              <a:gd name="connsiteX1" fmla="*/ 5553075 w 5963709"/>
              <a:gd name="connsiteY1" fmla="*/ 0 h 6857999"/>
              <a:gd name="connsiteX2" fmla="*/ 5550694 w 5963709"/>
              <a:gd name="connsiteY2" fmla="*/ 4412456 h 6857999"/>
              <a:gd name="connsiteX3" fmla="*/ 5550694 w 5963709"/>
              <a:gd name="connsiteY3" fmla="*/ 4410075 h 6857999"/>
              <a:gd name="connsiteX4" fmla="*/ 5553075 w 5963709"/>
              <a:gd name="connsiteY4" fmla="*/ 6857999 h 6857999"/>
              <a:gd name="connsiteX5" fmla="*/ 0 w 5963709"/>
              <a:gd name="connsiteY5" fmla="*/ 6857999 h 6857999"/>
              <a:gd name="connsiteX6" fmla="*/ 0 w 5963709"/>
              <a:gd name="connsiteY6" fmla="*/ 0 h 6857999"/>
              <a:gd name="connsiteX0" fmla="*/ 0 w 5553075"/>
              <a:gd name="connsiteY0" fmla="*/ 0 h 6857999"/>
              <a:gd name="connsiteX1" fmla="*/ 5553075 w 5553075"/>
              <a:gd name="connsiteY1" fmla="*/ 0 h 6857999"/>
              <a:gd name="connsiteX2" fmla="*/ 5550694 w 5553075"/>
              <a:gd name="connsiteY2" fmla="*/ 4412456 h 6857999"/>
              <a:gd name="connsiteX3" fmla="*/ 5550694 w 5553075"/>
              <a:gd name="connsiteY3" fmla="*/ 4410075 h 6857999"/>
              <a:gd name="connsiteX4" fmla="*/ 1285875 w 5553075"/>
              <a:gd name="connsiteY4" fmla="*/ 6857999 h 6857999"/>
              <a:gd name="connsiteX5" fmla="*/ 0 w 5553075"/>
              <a:gd name="connsiteY5" fmla="*/ 6857999 h 6857999"/>
              <a:gd name="connsiteX6" fmla="*/ 0 w 5553075"/>
              <a:gd name="connsiteY6" fmla="*/ 0 h 6857999"/>
              <a:gd name="connsiteX0" fmla="*/ 0 w 5553075"/>
              <a:gd name="connsiteY0" fmla="*/ 0 h 6857999"/>
              <a:gd name="connsiteX1" fmla="*/ 5553075 w 5553075"/>
              <a:gd name="connsiteY1" fmla="*/ 0 h 6857999"/>
              <a:gd name="connsiteX2" fmla="*/ 5550694 w 5553075"/>
              <a:gd name="connsiteY2" fmla="*/ 4412456 h 6857999"/>
              <a:gd name="connsiteX3" fmla="*/ 5550694 w 5553075"/>
              <a:gd name="connsiteY3" fmla="*/ 4410075 h 6857999"/>
              <a:gd name="connsiteX4" fmla="*/ 1285875 w 5553075"/>
              <a:gd name="connsiteY4" fmla="*/ 6857999 h 6857999"/>
              <a:gd name="connsiteX5" fmla="*/ 0 w 5553075"/>
              <a:gd name="connsiteY5" fmla="*/ 6857999 h 6857999"/>
              <a:gd name="connsiteX6" fmla="*/ 0 w 5553075"/>
              <a:gd name="connsiteY6" fmla="*/ 0 h 6857999"/>
              <a:gd name="connsiteX0" fmla="*/ 0 w 5770562"/>
              <a:gd name="connsiteY0" fmla="*/ 0 h 6857999"/>
              <a:gd name="connsiteX1" fmla="*/ 5553075 w 5770562"/>
              <a:gd name="connsiteY1" fmla="*/ 0 h 6857999"/>
              <a:gd name="connsiteX2" fmla="*/ 5550694 w 5770562"/>
              <a:gd name="connsiteY2" fmla="*/ 4412456 h 6857999"/>
              <a:gd name="connsiteX3" fmla="*/ 5550694 w 5770562"/>
              <a:gd name="connsiteY3" fmla="*/ 4410075 h 6857999"/>
              <a:gd name="connsiteX4" fmla="*/ 1285875 w 5770562"/>
              <a:gd name="connsiteY4" fmla="*/ 6857999 h 6857999"/>
              <a:gd name="connsiteX5" fmla="*/ 0 w 5770562"/>
              <a:gd name="connsiteY5" fmla="*/ 6857999 h 6857999"/>
              <a:gd name="connsiteX6" fmla="*/ 0 w 5770562"/>
              <a:gd name="connsiteY6" fmla="*/ 0 h 6857999"/>
              <a:gd name="connsiteX0" fmla="*/ 0 w 5770562"/>
              <a:gd name="connsiteY0" fmla="*/ 0 h 6857999"/>
              <a:gd name="connsiteX1" fmla="*/ 5553075 w 5770562"/>
              <a:gd name="connsiteY1" fmla="*/ 0 h 6857999"/>
              <a:gd name="connsiteX2" fmla="*/ 5550694 w 5770562"/>
              <a:gd name="connsiteY2" fmla="*/ 4412456 h 6857999"/>
              <a:gd name="connsiteX3" fmla="*/ 5550694 w 5770562"/>
              <a:gd name="connsiteY3" fmla="*/ 4410075 h 6857999"/>
              <a:gd name="connsiteX4" fmla="*/ 1285875 w 5770562"/>
              <a:gd name="connsiteY4" fmla="*/ 6857999 h 6857999"/>
              <a:gd name="connsiteX5" fmla="*/ 0 w 5770562"/>
              <a:gd name="connsiteY5" fmla="*/ 6857999 h 6857999"/>
              <a:gd name="connsiteX6" fmla="*/ 0 w 5770562"/>
              <a:gd name="connsiteY6" fmla="*/ 0 h 6857999"/>
              <a:gd name="connsiteX0" fmla="*/ 0 w 6016096"/>
              <a:gd name="connsiteY0" fmla="*/ 0 h 6857999"/>
              <a:gd name="connsiteX1" fmla="*/ 5553075 w 6016096"/>
              <a:gd name="connsiteY1" fmla="*/ 0 h 6857999"/>
              <a:gd name="connsiteX2" fmla="*/ 5550694 w 6016096"/>
              <a:gd name="connsiteY2" fmla="*/ 4412456 h 6857999"/>
              <a:gd name="connsiteX3" fmla="*/ 5550694 w 6016096"/>
              <a:gd name="connsiteY3" fmla="*/ 4410075 h 6857999"/>
              <a:gd name="connsiteX4" fmla="*/ 1285875 w 6016096"/>
              <a:gd name="connsiteY4" fmla="*/ 6857999 h 6857999"/>
              <a:gd name="connsiteX5" fmla="*/ 0 w 6016096"/>
              <a:gd name="connsiteY5" fmla="*/ 6857999 h 6857999"/>
              <a:gd name="connsiteX6" fmla="*/ 0 w 6016096"/>
              <a:gd name="connsiteY6" fmla="*/ 0 h 6857999"/>
              <a:gd name="connsiteX0" fmla="*/ 0 w 5893651"/>
              <a:gd name="connsiteY0" fmla="*/ 0 h 6857999"/>
              <a:gd name="connsiteX1" fmla="*/ 5553075 w 5893651"/>
              <a:gd name="connsiteY1" fmla="*/ 0 h 6857999"/>
              <a:gd name="connsiteX2" fmla="*/ 5550694 w 5893651"/>
              <a:gd name="connsiteY2" fmla="*/ 4412456 h 6857999"/>
              <a:gd name="connsiteX3" fmla="*/ 5379244 w 5893651"/>
              <a:gd name="connsiteY3" fmla="*/ 5400675 h 6857999"/>
              <a:gd name="connsiteX4" fmla="*/ 1285875 w 5893651"/>
              <a:gd name="connsiteY4" fmla="*/ 6857999 h 6857999"/>
              <a:gd name="connsiteX5" fmla="*/ 0 w 5893651"/>
              <a:gd name="connsiteY5" fmla="*/ 6857999 h 6857999"/>
              <a:gd name="connsiteX6" fmla="*/ 0 w 5893651"/>
              <a:gd name="connsiteY6" fmla="*/ 0 h 6857999"/>
              <a:gd name="connsiteX0" fmla="*/ 0 w 5678444"/>
              <a:gd name="connsiteY0" fmla="*/ 0 h 6857999"/>
              <a:gd name="connsiteX1" fmla="*/ 5553075 w 5678444"/>
              <a:gd name="connsiteY1" fmla="*/ 0 h 6857999"/>
              <a:gd name="connsiteX2" fmla="*/ 5550694 w 5678444"/>
              <a:gd name="connsiteY2" fmla="*/ 4412456 h 6857999"/>
              <a:gd name="connsiteX3" fmla="*/ 5379244 w 5678444"/>
              <a:gd name="connsiteY3" fmla="*/ 5400675 h 6857999"/>
              <a:gd name="connsiteX4" fmla="*/ 1285875 w 5678444"/>
              <a:gd name="connsiteY4" fmla="*/ 6857999 h 6857999"/>
              <a:gd name="connsiteX5" fmla="*/ 0 w 5678444"/>
              <a:gd name="connsiteY5" fmla="*/ 6857999 h 6857999"/>
              <a:gd name="connsiteX6" fmla="*/ 0 w 5678444"/>
              <a:gd name="connsiteY6" fmla="*/ 0 h 6857999"/>
              <a:gd name="connsiteX0" fmla="*/ 0 w 6085146"/>
              <a:gd name="connsiteY0" fmla="*/ 0 h 6857999"/>
              <a:gd name="connsiteX1" fmla="*/ 5553075 w 6085146"/>
              <a:gd name="connsiteY1" fmla="*/ 0 h 6857999"/>
              <a:gd name="connsiteX2" fmla="*/ 5379244 w 6085146"/>
              <a:gd name="connsiteY2" fmla="*/ 5400675 h 6857999"/>
              <a:gd name="connsiteX3" fmla="*/ 1285875 w 6085146"/>
              <a:gd name="connsiteY3" fmla="*/ 6857999 h 6857999"/>
              <a:gd name="connsiteX4" fmla="*/ 0 w 6085146"/>
              <a:gd name="connsiteY4" fmla="*/ 6857999 h 6857999"/>
              <a:gd name="connsiteX5" fmla="*/ 0 w 6085146"/>
              <a:gd name="connsiteY5" fmla="*/ 0 h 6857999"/>
              <a:gd name="connsiteX0" fmla="*/ 0 w 6085146"/>
              <a:gd name="connsiteY0" fmla="*/ 0 h 6857999"/>
              <a:gd name="connsiteX1" fmla="*/ 5553075 w 6085146"/>
              <a:gd name="connsiteY1" fmla="*/ 0 h 6857999"/>
              <a:gd name="connsiteX2" fmla="*/ 5379244 w 6085146"/>
              <a:gd name="connsiteY2" fmla="*/ 5353050 h 6857999"/>
              <a:gd name="connsiteX3" fmla="*/ 1285875 w 6085146"/>
              <a:gd name="connsiteY3" fmla="*/ 6857999 h 6857999"/>
              <a:gd name="connsiteX4" fmla="*/ 0 w 6085146"/>
              <a:gd name="connsiteY4" fmla="*/ 6857999 h 6857999"/>
              <a:gd name="connsiteX5" fmla="*/ 0 w 6085146"/>
              <a:gd name="connsiteY5" fmla="*/ 0 h 6857999"/>
              <a:gd name="connsiteX0" fmla="*/ 0 w 6170101"/>
              <a:gd name="connsiteY0" fmla="*/ 0 h 6857999"/>
              <a:gd name="connsiteX1" fmla="*/ 5553075 w 6170101"/>
              <a:gd name="connsiteY1" fmla="*/ 0 h 6857999"/>
              <a:gd name="connsiteX2" fmla="*/ 5579269 w 6170101"/>
              <a:gd name="connsiteY2" fmla="*/ 4419600 h 6857999"/>
              <a:gd name="connsiteX3" fmla="*/ 1285875 w 6170101"/>
              <a:gd name="connsiteY3" fmla="*/ 6857999 h 6857999"/>
              <a:gd name="connsiteX4" fmla="*/ 0 w 6170101"/>
              <a:gd name="connsiteY4" fmla="*/ 6857999 h 6857999"/>
              <a:gd name="connsiteX5" fmla="*/ 0 w 6170101"/>
              <a:gd name="connsiteY5" fmla="*/ 0 h 6857999"/>
              <a:gd name="connsiteX0" fmla="*/ 0 w 6170101"/>
              <a:gd name="connsiteY0" fmla="*/ 0 h 6857999"/>
              <a:gd name="connsiteX1" fmla="*/ 5553075 w 6170101"/>
              <a:gd name="connsiteY1" fmla="*/ 0 h 6857999"/>
              <a:gd name="connsiteX2" fmla="*/ 5579269 w 6170101"/>
              <a:gd name="connsiteY2" fmla="*/ 4419600 h 6857999"/>
              <a:gd name="connsiteX3" fmla="*/ 1285875 w 6170101"/>
              <a:gd name="connsiteY3" fmla="*/ 6857999 h 6857999"/>
              <a:gd name="connsiteX4" fmla="*/ 0 w 6170101"/>
              <a:gd name="connsiteY4" fmla="*/ 6857999 h 6857999"/>
              <a:gd name="connsiteX5" fmla="*/ 0 w 6170101"/>
              <a:gd name="connsiteY5" fmla="*/ 0 h 6857999"/>
              <a:gd name="connsiteX0" fmla="*/ 0 w 6170101"/>
              <a:gd name="connsiteY0" fmla="*/ 0 h 6857999"/>
              <a:gd name="connsiteX1" fmla="*/ 5553075 w 6170101"/>
              <a:gd name="connsiteY1" fmla="*/ 0 h 6857999"/>
              <a:gd name="connsiteX2" fmla="*/ 5579269 w 6170101"/>
              <a:gd name="connsiteY2" fmla="*/ 4419600 h 6857999"/>
              <a:gd name="connsiteX3" fmla="*/ 1285875 w 6170101"/>
              <a:gd name="connsiteY3" fmla="*/ 6857999 h 6857999"/>
              <a:gd name="connsiteX4" fmla="*/ 0 w 6170101"/>
              <a:gd name="connsiteY4" fmla="*/ 6857999 h 6857999"/>
              <a:gd name="connsiteX5" fmla="*/ 0 w 6170101"/>
              <a:gd name="connsiteY5" fmla="*/ 0 h 6857999"/>
              <a:gd name="connsiteX0" fmla="*/ 0 w 5977995"/>
              <a:gd name="connsiteY0" fmla="*/ 0 h 6857999"/>
              <a:gd name="connsiteX1" fmla="*/ 5553075 w 5977995"/>
              <a:gd name="connsiteY1" fmla="*/ 0 h 6857999"/>
              <a:gd name="connsiteX2" fmla="*/ 5579269 w 5977995"/>
              <a:gd name="connsiteY2" fmla="*/ 4419600 h 6857999"/>
              <a:gd name="connsiteX3" fmla="*/ 1285875 w 5977995"/>
              <a:gd name="connsiteY3" fmla="*/ 6857999 h 6857999"/>
              <a:gd name="connsiteX4" fmla="*/ 0 w 5977995"/>
              <a:gd name="connsiteY4" fmla="*/ 6857999 h 6857999"/>
              <a:gd name="connsiteX5" fmla="*/ 0 w 5977995"/>
              <a:gd name="connsiteY5" fmla="*/ 0 h 6857999"/>
              <a:gd name="connsiteX0" fmla="*/ 0 w 5640617"/>
              <a:gd name="connsiteY0" fmla="*/ 0 h 6857999"/>
              <a:gd name="connsiteX1" fmla="*/ 5553075 w 5640617"/>
              <a:gd name="connsiteY1" fmla="*/ 0 h 6857999"/>
              <a:gd name="connsiteX2" fmla="*/ 5579269 w 5640617"/>
              <a:gd name="connsiteY2" fmla="*/ 4419600 h 6857999"/>
              <a:gd name="connsiteX3" fmla="*/ 1285875 w 5640617"/>
              <a:gd name="connsiteY3" fmla="*/ 6857999 h 6857999"/>
              <a:gd name="connsiteX4" fmla="*/ 0 w 5640617"/>
              <a:gd name="connsiteY4" fmla="*/ 6857999 h 6857999"/>
              <a:gd name="connsiteX5" fmla="*/ 0 w 5640617"/>
              <a:gd name="connsiteY5" fmla="*/ 0 h 6857999"/>
              <a:gd name="connsiteX0" fmla="*/ 0 w 5655387"/>
              <a:gd name="connsiteY0" fmla="*/ 0 h 6857999"/>
              <a:gd name="connsiteX1" fmla="*/ 5581650 w 5655387"/>
              <a:gd name="connsiteY1" fmla="*/ 0 h 6857999"/>
              <a:gd name="connsiteX2" fmla="*/ 5579269 w 5655387"/>
              <a:gd name="connsiteY2" fmla="*/ 4419600 h 6857999"/>
              <a:gd name="connsiteX3" fmla="*/ 1285875 w 5655387"/>
              <a:gd name="connsiteY3" fmla="*/ 6857999 h 6857999"/>
              <a:gd name="connsiteX4" fmla="*/ 0 w 5655387"/>
              <a:gd name="connsiteY4" fmla="*/ 6857999 h 6857999"/>
              <a:gd name="connsiteX5" fmla="*/ 0 w 5655387"/>
              <a:gd name="connsiteY5" fmla="*/ 0 h 6857999"/>
              <a:gd name="connsiteX0" fmla="*/ 0 w 5621653"/>
              <a:gd name="connsiteY0" fmla="*/ 0 h 6857999"/>
              <a:gd name="connsiteX1" fmla="*/ 5581650 w 5621653"/>
              <a:gd name="connsiteY1" fmla="*/ 0 h 6857999"/>
              <a:gd name="connsiteX2" fmla="*/ 5579269 w 5621653"/>
              <a:gd name="connsiteY2" fmla="*/ 4419600 h 6857999"/>
              <a:gd name="connsiteX3" fmla="*/ 1285875 w 5621653"/>
              <a:gd name="connsiteY3" fmla="*/ 6857999 h 6857999"/>
              <a:gd name="connsiteX4" fmla="*/ 0 w 5621653"/>
              <a:gd name="connsiteY4" fmla="*/ 6857999 h 6857999"/>
              <a:gd name="connsiteX5" fmla="*/ 0 w 5621653"/>
              <a:gd name="connsiteY5" fmla="*/ 0 h 6857999"/>
              <a:gd name="connsiteX0" fmla="*/ 0 w 5589474"/>
              <a:gd name="connsiteY0" fmla="*/ 0 h 6857999"/>
              <a:gd name="connsiteX1" fmla="*/ 5581650 w 5589474"/>
              <a:gd name="connsiteY1" fmla="*/ 0 h 6857999"/>
              <a:gd name="connsiteX2" fmla="*/ 5579269 w 5589474"/>
              <a:gd name="connsiteY2" fmla="*/ 4419600 h 6857999"/>
              <a:gd name="connsiteX3" fmla="*/ 1285875 w 5589474"/>
              <a:gd name="connsiteY3" fmla="*/ 6857999 h 6857999"/>
              <a:gd name="connsiteX4" fmla="*/ 0 w 5589474"/>
              <a:gd name="connsiteY4" fmla="*/ 6857999 h 6857999"/>
              <a:gd name="connsiteX5" fmla="*/ 0 w 5589474"/>
              <a:gd name="connsiteY5" fmla="*/ 0 h 6857999"/>
              <a:gd name="connsiteX0" fmla="*/ 0 w 5586342"/>
              <a:gd name="connsiteY0" fmla="*/ 0 h 6857999"/>
              <a:gd name="connsiteX1" fmla="*/ 5581650 w 5586342"/>
              <a:gd name="connsiteY1" fmla="*/ 0 h 6857999"/>
              <a:gd name="connsiteX2" fmla="*/ 5553075 w 5586342"/>
              <a:gd name="connsiteY2" fmla="*/ 4414838 h 6857999"/>
              <a:gd name="connsiteX3" fmla="*/ 1285875 w 5586342"/>
              <a:gd name="connsiteY3" fmla="*/ 6857999 h 6857999"/>
              <a:gd name="connsiteX4" fmla="*/ 0 w 5586342"/>
              <a:gd name="connsiteY4" fmla="*/ 6857999 h 6857999"/>
              <a:gd name="connsiteX5" fmla="*/ 0 w 5586342"/>
              <a:gd name="connsiteY5" fmla="*/ 0 h 6857999"/>
              <a:gd name="connsiteX0" fmla="*/ 0 w 5559601"/>
              <a:gd name="connsiteY0" fmla="*/ 0 h 6857999"/>
              <a:gd name="connsiteX1" fmla="*/ 5550694 w 5559601"/>
              <a:gd name="connsiteY1" fmla="*/ 0 h 6857999"/>
              <a:gd name="connsiteX2" fmla="*/ 5553075 w 5559601"/>
              <a:gd name="connsiteY2" fmla="*/ 4414838 h 6857999"/>
              <a:gd name="connsiteX3" fmla="*/ 1285875 w 5559601"/>
              <a:gd name="connsiteY3" fmla="*/ 6857999 h 6857999"/>
              <a:gd name="connsiteX4" fmla="*/ 0 w 5559601"/>
              <a:gd name="connsiteY4" fmla="*/ 6857999 h 6857999"/>
              <a:gd name="connsiteX5" fmla="*/ 0 w 5559601"/>
              <a:gd name="connsiteY5" fmla="*/ 0 h 6857999"/>
              <a:gd name="connsiteX0" fmla="*/ 0 w 5553075"/>
              <a:gd name="connsiteY0" fmla="*/ 0 h 6857999"/>
              <a:gd name="connsiteX1" fmla="*/ 5550694 w 5553075"/>
              <a:gd name="connsiteY1" fmla="*/ 0 h 6857999"/>
              <a:gd name="connsiteX2" fmla="*/ 5553075 w 5553075"/>
              <a:gd name="connsiteY2" fmla="*/ 4414838 h 6857999"/>
              <a:gd name="connsiteX3" fmla="*/ 1285875 w 5553075"/>
              <a:gd name="connsiteY3" fmla="*/ 6857999 h 6857999"/>
              <a:gd name="connsiteX4" fmla="*/ 0 w 5553075"/>
              <a:gd name="connsiteY4" fmla="*/ 6857999 h 6857999"/>
              <a:gd name="connsiteX5" fmla="*/ 0 w 5553075"/>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3075" h="6857999">
                <a:moveTo>
                  <a:pt x="0" y="0"/>
                </a:moveTo>
                <a:lnTo>
                  <a:pt x="5550694" y="0"/>
                </a:lnTo>
                <a:cubicBezTo>
                  <a:pt x="5554266" y="1719263"/>
                  <a:pt x="5549900" y="3081338"/>
                  <a:pt x="5553075" y="4414838"/>
                </a:cubicBezTo>
                <a:lnTo>
                  <a:pt x="1285875" y="6857999"/>
                </a:lnTo>
                <a:lnTo>
                  <a:pt x="0" y="6857999"/>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7" name="Foliennummernplatzhalter 6"/>
          <p:cNvSpPr>
            <a:spLocks noGrp="1"/>
          </p:cNvSpPr>
          <p:nvPr>
            <p:ph type="sldNum" sz="quarter" idx="12"/>
          </p:nvPr>
        </p:nvSpPr>
        <p:spPr>
          <a:noFill/>
        </p:spPr>
        <p:txBody>
          <a:bodyPr/>
          <a:lstStyle>
            <a:lvl1pPr>
              <a:defRPr>
                <a:solidFill>
                  <a:schemeClr val="tx2"/>
                </a:solidFill>
              </a:defRPr>
            </a:lvl1pPr>
          </a:lstStyle>
          <a:p>
            <a:fld id="{DF28FB93-0A08-4E7D-8E63-9EFA29F1E093}" type="slidenum">
              <a:rPr lang="en-US" smtClean="0"/>
              <a:pPr/>
              <a:t>‹Nr.›</a:t>
            </a:fld>
            <a:endParaRPr lang="en-US" dirty="0"/>
          </a:p>
        </p:txBody>
      </p:sp>
      <p:sp>
        <p:nvSpPr>
          <p:cNvPr id="10" name="Titel 9">
            <a:extLst>
              <a:ext uri="{FF2B5EF4-FFF2-40B4-BE49-F238E27FC236}">
                <a16:creationId xmlns:a16="http://schemas.microsoft.com/office/drawing/2014/main" id="{40745C3C-258C-4AAD-85DA-5A73367C283B}"/>
              </a:ext>
            </a:extLst>
          </p:cNvPr>
          <p:cNvSpPr>
            <a:spLocks noGrp="1"/>
          </p:cNvSpPr>
          <p:nvPr>
            <p:ph type="title"/>
          </p:nvPr>
        </p:nvSpPr>
        <p:spPr>
          <a:xfrm>
            <a:off x="5951538" y="476672"/>
            <a:ext cx="5687324" cy="1080000"/>
          </a:xfrm>
        </p:spPr>
        <p:txBody>
          <a:bodyPr/>
          <a:lstStyle/>
          <a:p>
            <a:r>
              <a:rPr lang="de-DE"/>
              <a:t>Mastertitelformat bearbeiten</a:t>
            </a:r>
            <a:endParaRPr lang="de-DE" dirty="0"/>
          </a:p>
        </p:txBody>
      </p:sp>
      <p:sp>
        <p:nvSpPr>
          <p:cNvPr id="12" name="Textplatzhalter 11">
            <a:extLst>
              <a:ext uri="{FF2B5EF4-FFF2-40B4-BE49-F238E27FC236}">
                <a16:creationId xmlns:a16="http://schemas.microsoft.com/office/drawing/2014/main" id="{6B4FA772-F1F2-4088-B958-D5BB8EAAD8CE}"/>
              </a:ext>
            </a:extLst>
          </p:cNvPr>
          <p:cNvSpPr>
            <a:spLocks noGrp="1"/>
          </p:cNvSpPr>
          <p:nvPr>
            <p:ph type="body" sz="quarter" idx="13"/>
          </p:nvPr>
        </p:nvSpPr>
        <p:spPr>
          <a:xfrm>
            <a:off x="5951538" y="1989138"/>
            <a:ext cx="6240462" cy="439219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295184182"/>
      </p:ext>
    </p:extLst>
  </p:cSld>
  <p:clrMapOvr>
    <a:masterClrMapping/>
  </p:clrMapOvr>
  <p:extLst>
    <p:ext uri="{DCECCB84-F9BA-43D5-87BE-67443E8EF086}">
      <p15:sldGuideLst xmlns:p15="http://schemas.microsoft.com/office/powerpoint/2012/main">
        <p15:guide id="1" pos="349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En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21F33-D17C-4C81-A1EB-BD108A9A73BE}"/>
              </a:ext>
            </a:extLst>
          </p:cNvPr>
          <p:cNvSpPr>
            <a:spLocks noGrp="1"/>
          </p:cNvSpPr>
          <p:nvPr>
            <p:ph type="title"/>
          </p:nvPr>
        </p:nvSpPr>
        <p:spPr>
          <a:xfrm>
            <a:off x="1847528" y="476672"/>
            <a:ext cx="5256584" cy="2736304"/>
          </a:xfrm>
        </p:spPr>
        <p:txBody>
          <a:bodyPr anchor="ctr">
            <a:normAutofit/>
          </a:bodyPr>
          <a:lstStyle>
            <a:lvl1pPr algn="ctr">
              <a:defRPr sz="3600">
                <a:solidFill>
                  <a:schemeClr val="bg1"/>
                </a:solidFill>
              </a:defRPr>
            </a:lvl1pPr>
          </a:lstStyle>
          <a:p>
            <a:r>
              <a:rPr lang="de-DE"/>
              <a:t>Mastertitelformat bearbeiten</a:t>
            </a:r>
            <a:endParaRPr lang="de-DE" dirty="0"/>
          </a:p>
        </p:txBody>
      </p:sp>
      <p:pic>
        <p:nvPicPr>
          <p:cNvPr id="3" name="Grafik 2">
            <a:extLst>
              <a:ext uri="{FF2B5EF4-FFF2-40B4-BE49-F238E27FC236}">
                <a16:creationId xmlns:a16="http://schemas.microsoft.com/office/drawing/2014/main" id="{1AE6A4FF-CF80-F75D-5917-85071886652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27848" y="6143468"/>
            <a:ext cx="2524211" cy="614738"/>
          </a:xfrm>
          <a:prstGeom prst="rect">
            <a:avLst/>
          </a:prstGeom>
        </p:spPr>
      </p:pic>
      <p:sp>
        <p:nvSpPr>
          <p:cNvPr id="4" name="Textfeld 3">
            <a:extLst>
              <a:ext uri="{FF2B5EF4-FFF2-40B4-BE49-F238E27FC236}">
                <a16:creationId xmlns:a16="http://schemas.microsoft.com/office/drawing/2014/main" id="{8F89E002-EF67-6F46-1E53-D5B4D62936BB}"/>
              </a:ext>
            </a:extLst>
          </p:cNvPr>
          <p:cNvSpPr txBox="1"/>
          <p:nvPr userDrawn="1"/>
        </p:nvSpPr>
        <p:spPr>
          <a:xfrm>
            <a:off x="8284702" y="1844824"/>
            <a:ext cx="3456000" cy="3384078"/>
          </a:xfrm>
          <a:prstGeom prst="rect">
            <a:avLst/>
          </a:prstGeom>
          <a:noFill/>
        </p:spPr>
        <p:txBody>
          <a:bodyPr wrap="square" rtlCol="0" anchor="b">
            <a:noAutofit/>
          </a:bodyPr>
          <a:lstStyle/>
          <a:p>
            <a:pPr algn="r"/>
            <a:r>
              <a:rPr lang="de-DE" sz="1100" b="1" dirty="0">
                <a:solidFill>
                  <a:schemeClr val="bg1"/>
                </a:solidFill>
              </a:rPr>
              <a:t>Nationale Agentur für</a:t>
            </a:r>
            <a:br>
              <a:rPr lang="de-DE" sz="1100" b="1" dirty="0">
                <a:solidFill>
                  <a:schemeClr val="bg1"/>
                </a:solidFill>
              </a:rPr>
            </a:br>
            <a:r>
              <a:rPr lang="de-DE" sz="1100" b="1" dirty="0">
                <a:solidFill>
                  <a:schemeClr val="bg1"/>
                </a:solidFill>
              </a:rPr>
              <a:t>Erasmus+ Hochschulzusammenarbeit</a:t>
            </a:r>
            <a:br>
              <a:rPr lang="de-DE" sz="1100" b="1" dirty="0">
                <a:solidFill>
                  <a:schemeClr val="bg1"/>
                </a:solidFill>
              </a:rPr>
            </a:br>
            <a:r>
              <a:rPr lang="de-DE" sz="1100" b="1" dirty="0">
                <a:solidFill>
                  <a:schemeClr val="bg1"/>
                </a:solidFill>
              </a:rPr>
              <a:t>Erasmus+ National Agency</a:t>
            </a:r>
            <a:br>
              <a:rPr lang="de-DE" sz="1100" b="1" dirty="0">
                <a:solidFill>
                  <a:schemeClr val="bg1"/>
                </a:solidFill>
              </a:rPr>
            </a:br>
            <a:r>
              <a:rPr lang="de-DE" sz="1100" b="1" dirty="0">
                <a:solidFill>
                  <a:schemeClr val="bg1"/>
                </a:solidFill>
              </a:rPr>
              <a:t>Higher Education</a:t>
            </a:r>
          </a:p>
          <a:p>
            <a:pPr algn="r"/>
            <a:r>
              <a:rPr lang="de-DE" sz="1100" b="1" dirty="0" err="1">
                <a:solidFill>
                  <a:schemeClr val="bg1"/>
                </a:solidFill>
              </a:rPr>
              <a:t>eu.daad.de</a:t>
            </a:r>
            <a:endParaRPr lang="de-DE" sz="1100" b="1" dirty="0">
              <a:solidFill>
                <a:schemeClr val="bg1"/>
              </a:solidFill>
            </a:endParaRPr>
          </a:p>
          <a:p>
            <a:pPr algn="r"/>
            <a:endParaRPr lang="de-DE" sz="1100" b="1" dirty="0">
              <a:solidFill>
                <a:schemeClr val="bg1"/>
              </a:solidFill>
            </a:endParaRPr>
          </a:p>
          <a:p>
            <a:pPr algn="r"/>
            <a:r>
              <a:rPr lang="de-DE" sz="1100" b="0" dirty="0">
                <a:solidFill>
                  <a:schemeClr val="bg1"/>
                </a:solidFill>
              </a:rPr>
              <a:t>DAAD – Deutscher Akademischer Austauschdienst</a:t>
            </a:r>
          </a:p>
          <a:p>
            <a:pPr algn="r"/>
            <a:r>
              <a:rPr lang="de-DE" sz="1100" b="0" dirty="0">
                <a:solidFill>
                  <a:schemeClr val="bg1"/>
                </a:solidFill>
              </a:rPr>
              <a:t>German Academic Exchange Service (DAAD)</a:t>
            </a:r>
          </a:p>
          <a:p>
            <a:pPr algn="r"/>
            <a:r>
              <a:rPr lang="de-DE" sz="1100" b="0" dirty="0">
                <a:solidFill>
                  <a:schemeClr val="bg1"/>
                </a:solidFill>
              </a:rPr>
              <a:t>Kennedyallee 50 | 53175 Bonn</a:t>
            </a:r>
          </a:p>
          <a:p>
            <a:pPr algn="r"/>
            <a:r>
              <a:rPr lang="de-DE" sz="1100" b="1" dirty="0" err="1">
                <a:solidFill>
                  <a:schemeClr val="bg1"/>
                </a:solidFill>
              </a:rPr>
              <a:t>www.daad.de</a:t>
            </a:r>
            <a:endParaRPr lang="de-DE" sz="1100" b="1" dirty="0">
              <a:solidFill>
                <a:schemeClr val="bg1"/>
              </a:solidFill>
            </a:endParaRPr>
          </a:p>
        </p:txBody>
      </p:sp>
    </p:spTree>
    <p:extLst>
      <p:ext uri="{BB962C8B-B14F-4D97-AF65-F5344CB8AC3E}">
        <p14:creationId xmlns:p14="http://schemas.microsoft.com/office/powerpoint/2010/main" val="1511090996"/>
      </p:ext>
    </p:extLst>
  </p:cSld>
  <p:clrMapOvr>
    <a:masterClrMapping/>
  </p:clrMapOvr>
  <p:transition spd="med">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En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DA04C6B1-932D-4726-B8BA-D2D5D4B191AB}"/>
              </a:ext>
            </a:extLst>
          </p:cNvPr>
          <p:cNvSpPr txBox="1"/>
          <p:nvPr/>
        </p:nvSpPr>
        <p:spPr>
          <a:xfrm>
            <a:off x="550863" y="1989138"/>
            <a:ext cx="3384897" cy="3384078"/>
          </a:xfrm>
          <a:prstGeom prst="rect">
            <a:avLst/>
          </a:prstGeom>
          <a:noFill/>
        </p:spPr>
        <p:txBody>
          <a:bodyPr wrap="square" rtlCol="0" anchor="b">
            <a:noAutofit/>
          </a:bodyPr>
          <a:lstStyle/>
          <a:p>
            <a:pPr algn="l"/>
            <a:r>
              <a:rPr lang="de-DE" sz="1100" b="1" dirty="0">
                <a:solidFill>
                  <a:schemeClr val="bg1"/>
                </a:solidFill>
              </a:rPr>
              <a:t>Nationale Agentur für</a:t>
            </a:r>
            <a:br>
              <a:rPr lang="de-DE" sz="1100" b="1" dirty="0">
                <a:solidFill>
                  <a:schemeClr val="bg1"/>
                </a:solidFill>
              </a:rPr>
            </a:br>
            <a:r>
              <a:rPr lang="de-DE" sz="1100" b="1" dirty="0">
                <a:solidFill>
                  <a:schemeClr val="bg1"/>
                </a:solidFill>
              </a:rPr>
              <a:t>Erasmus+ Hochschulzusammenarbeit</a:t>
            </a:r>
            <a:br>
              <a:rPr lang="de-DE" sz="1100" b="1" dirty="0">
                <a:solidFill>
                  <a:schemeClr val="bg1"/>
                </a:solidFill>
              </a:rPr>
            </a:br>
            <a:r>
              <a:rPr lang="de-DE" sz="1100" b="1" dirty="0">
                <a:solidFill>
                  <a:schemeClr val="bg1"/>
                </a:solidFill>
              </a:rPr>
              <a:t>Erasmus+ National Agency</a:t>
            </a:r>
            <a:br>
              <a:rPr lang="de-DE" sz="1100" b="1" dirty="0">
                <a:solidFill>
                  <a:schemeClr val="bg1"/>
                </a:solidFill>
              </a:rPr>
            </a:br>
            <a:r>
              <a:rPr lang="de-DE" sz="1100" b="1" dirty="0">
                <a:solidFill>
                  <a:schemeClr val="bg1"/>
                </a:solidFill>
              </a:rPr>
              <a:t>Higher Education</a:t>
            </a:r>
          </a:p>
          <a:p>
            <a:pPr algn="l"/>
            <a:r>
              <a:rPr lang="de-DE" sz="1100" b="1" dirty="0" err="1">
                <a:solidFill>
                  <a:schemeClr val="bg1"/>
                </a:solidFill>
              </a:rPr>
              <a:t>eu.daad.de</a:t>
            </a:r>
            <a:endParaRPr lang="de-DE" sz="1100" b="1" dirty="0">
              <a:solidFill>
                <a:schemeClr val="bg1"/>
              </a:solidFill>
            </a:endParaRPr>
          </a:p>
          <a:p>
            <a:pPr algn="l"/>
            <a:endParaRPr lang="de-DE" sz="1100" b="1" dirty="0">
              <a:solidFill>
                <a:schemeClr val="bg1"/>
              </a:solidFill>
            </a:endParaRPr>
          </a:p>
          <a:p>
            <a:pPr algn="l"/>
            <a:r>
              <a:rPr lang="de-DE" sz="1100" b="0" dirty="0">
                <a:solidFill>
                  <a:schemeClr val="bg1"/>
                </a:solidFill>
              </a:rPr>
              <a:t>DAAD – Deutscher Akademischer Austauschdienst</a:t>
            </a:r>
          </a:p>
          <a:p>
            <a:pPr algn="l"/>
            <a:r>
              <a:rPr lang="de-DE" sz="1100" b="0" dirty="0">
                <a:solidFill>
                  <a:schemeClr val="bg1"/>
                </a:solidFill>
              </a:rPr>
              <a:t>German Academic Exchange Service (DAAD)</a:t>
            </a:r>
          </a:p>
          <a:p>
            <a:pPr algn="l"/>
            <a:r>
              <a:rPr lang="de-DE" sz="1100" b="0" dirty="0">
                <a:solidFill>
                  <a:schemeClr val="bg1"/>
                </a:solidFill>
              </a:rPr>
              <a:t>Kennedyallee 50 | 53175 Bonn</a:t>
            </a:r>
          </a:p>
          <a:p>
            <a:pPr algn="l"/>
            <a:r>
              <a:rPr lang="de-DE" sz="1100" b="1" dirty="0" err="1">
                <a:solidFill>
                  <a:schemeClr val="bg1"/>
                </a:solidFill>
              </a:rPr>
              <a:t>www.daad.de</a:t>
            </a:r>
            <a:endParaRPr lang="de-DE" sz="1100" b="1" dirty="0">
              <a:solidFill>
                <a:schemeClr val="bg1"/>
              </a:solidFill>
            </a:endParaRPr>
          </a:p>
        </p:txBody>
      </p:sp>
      <p:pic>
        <p:nvPicPr>
          <p:cNvPr id="9" name="Grafik 6 BMBF">
            <a:extLst>
              <a:ext uri="{FF2B5EF4-FFF2-40B4-BE49-F238E27FC236}">
                <a16:creationId xmlns:a16="http://schemas.microsoft.com/office/drawing/2014/main" id="{1535F26C-FED5-4F0F-ACAB-67CD6EF0F8D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4078" y="6039405"/>
            <a:ext cx="1044000" cy="740637"/>
          </a:xfrm>
          <a:prstGeom prst="rect">
            <a:avLst/>
          </a:prstGeom>
        </p:spPr>
      </p:pic>
      <p:pic>
        <p:nvPicPr>
          <p:cNvPr id="6" name="Grafik 5">
            <a:extLst>
              <a:ext uri="{FF2B5EF4-FFF2-40B4-BE49-F238E27FC236}">
                <a16:creationId xmlns:a16="http://schemas.microsoft.com/office/drawing/2014/main" id="{60C8D271-14B9-144C-AC1E-6FF98B754B4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27848" y="6143468"/>
            <a:ext cx="2524211" cy="614738"/>
          </a:xfrm>
          <a:prstGeom prst="rect">
            <a:avLst/>
          </a:prstGeom>
        </p:spPr>
      </p:pic>
      <p:pic>
        <p:nvPicPr>
          <p:cNvPr id="2" name="Grafik 1" descr="Ein Bild, das Text enthält.&#10;&#10;Automatisch generierte Beschreibung">
            <a:extLst>
              <a:ext uri="{FF2B5EF4-FFF2-40B4-BE49-F238E27FC236}">
                <a16:creationId xmlns:a16="http://schemas.microsoft.com/office/drawing/2014/main" id="{8A2229C7-CEB4-3CD3-8873-A559B6FFF3A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57968" y="6237312"/>
            <a:ext cx="1509840" cy="331145"/>
          </a:xfrm>
          <a:prstGeom prst="rect">
            <a:avLst/>
          </a:prstGeom>
        </p:spPr>
      </p:pic>
      <p:sp>
        <p:nvSpPr>
          <p:cNvPr id="3" name="TextBox 1">
            <a:extLst>
              <a:ext uri="{FF2B5EF4-FFF2-40B4-BE49-F238E27FC236}">
                <a16:creationId xmlns:a16="http://schemas.microsoft.com/office/drawing/2014/main" id="{BC128522-AE1D-FFC4-AC87-6BA9E6E9CCA8}"/>
              </a:ext>
            </a:extLst>
          </p:cNvPr>
          <p:cNvSpPr txBox="1"/>
          <p:nvPr userDrawn="1"/>
        </p:nvSpPr>
        <p:spPr>
          <a:xfrm>
            <a:off x="8256240" y="4886068"/>
            <a:ext cx="3397204" cy="487148"/>
          </a:xfrm>
          <a:prstGeom prst="rect">
            <a:avLst/>
          </a:prstGeom>
          <a:noFill/>
        </p:spPr>
        <p:txBody>
          <a:bodyPr wrap="square" rtlCol="0">
            <a:normAutofit fontScale="70000" lnSpcReduction="20000"/>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Tree>
    <p:extLst>
      <p:ext uri="{BB962C8B-B14F-4D97-AF65-F5344CB8AC3E}">
        <p14:creationId xmlns:p14="http://schemas.microsoft.com/office/powerpoint/2010/main" val="2385310800"/>
      </p:ext>
    </p:extLst>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E367B-F62D-49F8-825D-2D7090C7548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6A7341C-CEF0-4D53-9FC1-F5FB5D7CF28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5078154-9C38-4E17-9F42-DE0F56276F1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0A1357F-F150-476C-97DE-BA3E4A9189AC}"/>
              </a:ext>
            </a:extLst>
          </p:cNvPr>
          <p:cNvSpPr>
            <a:spLocks noGrp="1"/>
          </p:cNvSpPr>
          <p:nvPr>
            <p:ph type="dt" sz="half" idx="10"/>
          </p:nvPr>
        </p:nvSpPr>
        <p:spPr/>
        <p:txBody>
          <a:bodyPr/>
          <a:lstStyle/>
          <a:p>
            <a:fld id="{1AC38B91-4354-430B-A01C-3B5FAADC0E50}" type="datetimeFigureOut">
              <a:rPr lang="de-DE" smtClean="0"/>
              <a:t>13.12.2023</a:t>
            </a:fld>
            <a:endParaRPr lang="de-DE"/>
          </a:p>
        </p:txBody>
      </p:sp>
      <p:sp>
        <p:nvSpPr>
          <p:cNvPr id="6" name="Fußzeilenplatzhalter 5">
            <a:extLst>
              <a:ext uri="{FF2B5EF4-FFF2-40B4-BE49-F238E27FC236}">
                <a16:creationId xmlns:a16="http://schemas.microsoft.com/office/drawing/2014/main" id="{08B5067A-C82C-49E6-8541-87A83316803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6A3FA77-94D5-4C1C-B3BA-449D81531DDF}"/>
              </a:ext>
            </a:extLst>
          </p:cNvPr>
          <p:cNvSpPr>
            <a:spLocks noGrp="1"/>
          </p:cNvSpPr>
          <p:nvPr>
            <p:ph type="sldNum" sz="quarter" idx="12"/>
          </p:nvPr>
        </p:nvSpPr>
        <p:spPr/>
        <p:txBody>
          <a:bodyPr/>
          <a:lstStyle/>
          <a:p>
            <a:fld id="{B372E9BB-1DF1-4924-B47F-182ED1E7D6A1}" type="slidenum">
              <a:rPr lang="de-DE" smtClean="0"/>
              <a:t>‹Nr.›</a:t>
            </a:fld>
            <a:endParaRPr lang="de-DE"/>
          </a:p>
        </p:txBody>
      </p:sp>
    </p:spTree>
    <p:extLst>
      <p:ext uri="{BB962C8B-B14F-4D97-AF65-F5344CB8AC3E}">
        <p14:creationId xmlns:p14="http://schemas.microsoft.com/office/powerpoint/2010/main" val="73645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6BCAAD-0BB3-444E-93CD-887BF5BED94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E177F48-3D22-40B6-9762-57B080C6C8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EB86889-1CDC-4338-82B3-59036274B8E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4476A70-18AE-4AA5-A00C-F835AC32F5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0708D2C-96E1-4684-AC39-7D6D35E4C69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D1D4FD7-2AA1-4943-ABDE-A61427B3EA66}"/>
              </a:ext>
            </a:extLst>
          </p:cNvPr>
          <p:cNvSpPr>
            <a:spLocks noGrp="1"/>
          </p:cNvSpPr>
          <p:nvPr>
            <p:ph type="dt" sz="half" idx="10"/>
          </p:nvPr>
        </p:nvSpPr>
        <p:spPr/>
        <p:txBody>
          <a:bodyPr/>
          <a:lstStyle/>
          <a:p>
            <a:fld id="{1AC38B91-4354-430B-A01C-3B5FAADC0E50}" type="datetimeFigureOut">
              <a:rPr lang="de-DE" smtClean="0"/>
              <a:t>13.12.2023</a:t>
            </a:fld>
            <a:endParaRPr lang="de-DE"/>
          </a:p>
        </p:txBody>
      </p:sp>
      <p:sp>
        <p:nvSpPr>
          <p:cNvPr id="8" name="Fußzeilenplatzhalter 7">
            <a:extLst>
              <a:ext uri="{FF2B5EF4-FFF2-40B4-BE49-F238E27FC236}">
                <a16:creationId xmlns:a16="http://schemas.microsoft.com/office/drawing/2014/main" id="{CAF25571-93C3-4378-9DA9-442FE144D1E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68D50A6-A167-4729-B6F4-4A000757F557}"/>
              </a:ext>
            </a:extLst>
          </p:cNvPr>
          <p:cNvSpPr>
            <a:spLocks noGrp="1"/>
          </p:cNvSpPr>
          <p:nvPr>
            <p:ph type="sldNum" sz="quarter" idx="12"/>
          </p:nvPr>
        </p:nvSpPr>
        <p:spPr/>
        <p:txBody>
          <a:bodyPr/>
          <a:lstStyle/>
          <a:p>
            <a:fld id="{B372E9BB-1DF1-4924-B47F-182ED1E7D6A1}" type="slidenum">
              <a:rPr lang="de-DE" smtClean="0"/>
              <a:t>‹Nr.›</a:t>
            </a:fld>
            <a:endParaRPr lang="de-DE"/>
          </a:p>
        </p:txBody>
      </p:sp>
    </p:spTree>
    <p:extLst>
      <p:ext uri="{BB962C8B-B14F-4D97-AF65-F5344CB8AC3E}">
        <p14:creationId xmlns:p14="http://schemas.microsoft.com/office/powerpoint/2010/main" val="2357424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803E28-CA0A-48CD-A4E1-ADFC44BE3E8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358178B-6A75-43A2-9060-6AC68FFF87E0}"/>
              </a:ext>
            </a:extLst>
          </p:cNvPr>
          <p:cNvSpPr>
            <a:spLocks noGrp="1"/>
          </p:cNvSpPr>
          <p:nvPr>
            <p:ph type="dt" sz="half" idx="10"/>
          </p:nvPr>
        </p:nvSpPr>
        <p:spPr/>
        <p:txBody>
          <a:bodyPr/>
          <a:lstStyle/>
          <a:p>
            <a:fld id="{1AC38B91-4354-430B-A01C-3B5FAADC0E50}" type="datetimeFigureOut">
              <a:rPr lang="de-DE" smtClean="0"/>
              <a:t>13.12.2023</a:t>
            </a:fld>
            <a:endParaRPr lang="de-DE"/>
          </a:p>
        </p:txBody>
      </p:sp>
      <p:sp>
        <p:nvSpPr>
          <p:cNvPr id="4" name="Fußzeilenplatzhalter 3">
            <a:extLst>
              <a:ext uri="{FF2B5EF4-FFF2-40B4-BE49-F238E27FC236}">
                <a16:creationId xmlns:a16="http://schemas.microsoft.com/office/drawing/2014/main" id="{6D9E6F25-6F44-4AA6-B1B7-A54F2ACD7CA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4FFF363-54F6-440B-8027-5F367CE3922B}"/>
              </a:ext>
            </a:extLst>
          </p:cNvPr>
          <p:cNvSpPr>
            <a:spLocks noGrp="1"/>
          </p:cNvSpPr>
          <p:nvPr>
            <p:ph type="sldNum" sz="quarter" idx="12"/>
          </p:nvPr>
        </p:nvSpPr>
        <p:spPr/>
        <p:txBody>
          <a:bodyPr/>
          <a:lstStyle/>
          <a:p>
            <a:fld id="{B372E9BB-1DF1-4924-B47F-182ED1E7D6A1}" type="slidenum">
              <a:rPr lang="de-DE" smtClean="0"/>
              <a:t>‹Nr.›</a:t>
            </a:fld>
            <a:endParaRPr lang="de-DE"/>
          </a:p>
        </p:txBody>
      </p:sp>
    </p:spTree>
    <p:extLst>
      <p:ext uri="{BB962C8B-B14F-4D97-AF65-F5344CB8AC3E}">
        <p14:creationId xmlns:p14="http://schemas.microsoft.com/office/powerpoint/2010/main" val="1173132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6FBDC0A-8EBB-444E-8AD5-5F4630B3D17F}"/>
              </a:ext>
            </a:extLst>
          </p:cNvPr>
          <p:cNvSpPr>
            <a:spLocks noGrp="1"/>
          </p:cNvSpPr>
          <p:nvPr>
            <p:ph type="dt" sz="half" idx="10"/>
          </p:nvPr>
        </p:nvSpPr>
        <p:spPr/>
        <p:txBody>
          <a:bodyPr/>
          <a:lstStyle/>
          <a:p>
            <a:fld id="{1AC38B91-4354-430B-A01C-3B5FAADC0E50}" type="datetimeFigureOut">
              <a:rPr lang="de-DE" smtClean="0"/>
              <a:t>13.12.2023</a:t>
            </a:fld>
            <a:endParaRPr lang="de-DE"/>
          </a:p>
        </p:txBody>
      </p:sp>
      <p:sp>
        <p:nvSpPr>
          <p:cNvPr id="3" name="Fußzeilenplatzhalter 2">
            <a:extLst>
              <a:ext uri="{FF2B5EF4-FFF2-40B4-BE49-F238E27FC236}">
                <a16:creationId xmlns:a16="http://schemas.microsoft.com/office/drawing/2014/main" id="{FC8122C7-083A-4DE8-B77E-51BEA8F4C8C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DBC83AB-022F-431B-9478-3B1739D3E74A}"/>
              </a:ext>
            </a:extLst>
          </p:cNvPr>
          <p:cNvSpPr>
            <a:spLocks noGrp="1"/>
          </p:cNvSpPr>
          <p:nvPr>
            <p:ph type="sldNum" sz="quarter" idx="12"/>
          </p:nvPr>
        </p:nvSpPr>
        <p:spPr/>
        <p:txBody>
          <a:bodyPr/>
          <a:lstStyle/>
          <a:p>
            <a:fld id="{B372E9BB-1DF1-4924-B47F-182ED1E7D6A1}" type="slidenum">
              <a:rPr lang="de-DE" smtClean="0"/>
              <a:t>‹Nr.›</a:t>
            </a:fld>
            <a:endParaRPr lang="de-DE"/>
          </a:p>
        </p:txBody>
      </p:sp>
    </p:spTree>
    <p:extLst>
      <p:ext uri="{BB962C8B-B14F-4D97-AF65-F5344CB8AC3E}">
        <p14:creationId xmlns:p14="http://schemas.microsoft.com/office/powerpoint/2010/main" val="564788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8B38A-8B5E-4477-BAB9-E6B182AB816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2DC263E-3E8E-4169-98CC-7AB9580FE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38956C5-F8C2-446C-A636-63F5C6E8F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46E0D15-53A2-4C63-AB86-AE3A608A6470}"/>
              </a:ext>
            </a:extLst>
          </p:cNvPr>
          <p:cNvSpPr>
            <a:spLocks noGrp="1"/>
          </p:cNvSpPr>
          <p:nvPr>
            <p:ph type="dt" sz="half" idx="10"/>
          </p:nvPr>
        </p:nvSpPr>
        <p:spPr/>
        <p:txBody>
          <a:bodyPr/>
          <a:lstStyle/>
          <a:p>
            <a:fld id="{1AC38B91-4354-430B-A01C-3B5FAADC0E50}" type="datetimeFigureOut">
              <a:rPr lang="de-DE" smtClean="0"/>
              <a:t>13.12.2023</a:t>
            </a:fld>
            <a:endParaRPr lang="de-DE"/>
          </a:p>
        </p:txBody>
      </p:sp>
      <p:sp>
        <p:nvSpPr>
          <p:cNvPr id="6" name="Fußzeilenplatzhalter 5">
            <a:extLst>
              <a:ext uri="{FF2B5EF4-FFF2-40B4-BE49-F238E27FC236}">
                <a16:creationId xmlns:a16="http://schemas.microsoft.com/office/drawing/2014/main" id="{9DCBD254-3A6F-4861-AE72-8D35BA8DF28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98E802C-BC0E-49C4-8B5F-EBD443E352C2}"/>
              </a:ext>
            </a:extLst>
          </p:cNvPr>
          <p:cNvSpPr>
            <a:spLocks noGrp="1"/>
          </p:cNvSpPr>
          <p:nvPr>
            <p:ph type="sldNum" sz="quarter" idx="12"/>
          </p:nvPr>
        </p:nvSpPr>
        <p:spPr/>
        <p:txBody>
          <a:bodyPr/>
          <a:lstStyle/>
          <a:p>
            <a:fld id="{B372E9BB-1DF1-4924-B47F-182ED1E7D6A1}" type="slidenum">
              <a:rPr lang="de-DE" smtClean="0"/>
              <a:t>‹Nr.›</a:t>
            </a:fld>
            <a:endParaRPr lang="de-DE"/>
          </a:p>
        </p:txBody>
      </p:sp>
    </p:spTree>
    <p:extLst>
      <p:ext uri="{BB962C8B-B14F-4D97-AF65-F5344CB8AC3E}">
        <p14:creationId xmlns:p14="http://schemas.microsoft.com/office/powerpoint/2010/main" val="1435778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A7604-971E-4C60-8EA4-03F1E00EEC7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67E1DCA-3CEA-42A7-A985-21FB3FABC9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506EBA1-938E-4A96-9A5E-4BF275930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B390A9B-FAD9-4435-936C-F5B77BA9640A}"/>
              </a:ext>
            </a:extLst>
          </p:cNvPr>
          <p:cNvSpPr>
            <a:spLocks noGrp="1"/>
          </p:cNvSpPr>
          <p:nvPr>
            <p:ph type="dt" sz="half" idx="10"/>
          </p:nvPr>
        </p:nvSpPr>
        <p:spPr/>
        <p:txBody>
          <a:bodyPr/>
          <a:lstStyle/>
          <a:p>
            <a:fld id="{1AC38B91-4354-430B-A01C-3B5FAADC0E50}" type="datetimeFigureOut">
              <a:rPr lang="de-DE" smtClean="0"/>
              <a:t>13.12.2023</a:t>
            </a:fld>
            <a:endParaRPr lang="de-DE"/>
          </a:p>
        </p:txBody>
      </p:sp>
      <p:sp>
        <p:nvSpPr>
          <p:cNvPr id="6" name="Fußzeilenplatzhalter 5">
            <a:extLst>
              <a:ext uri="{FF2B5EF4-FFF2-40B4-BE49-F238E27FC236}">
                <a16:creationId xmlns:a16="http://schemas.microsoft.com/office/drawing/2014/main" id="{FCDB9337-F1F7-411A-A805-5C6EF10AB4C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8E7A721-E322-4A5B-B421-B75BB6307799}"/>
              </a:ext>
            </a:extLst>
          </p:cNvPr>
          <p:cNvSpPr>
            <a:spLocks noGrp="1"/>
          </p:cNvSpPr>
          <p:nvPr>
            <p:ph type="sldNum" sz="quarter" idx="12"/>
          </p:nvPr>
        </p:nvSpPr>
        <p:spPr/>
        <p:txBody>
          <a:bodyPr/>
          <a:lstStyle/>
          <a:p>
            <a:fld id="{B372E9BB-1DF1-4924-B47F-182ED1E7D6A1}" type="slidenum">
              <a:rPr lang="de-DE" smtClean="0"/>
              <a:t>‹Nr.›</a:t>
            </a:fld>
            <a:endParaRPr lang="de-DE"/>
          </a:p>
        </p:txBody>
      </p:sp>
    </p:spTree>
    <p:extLst>
      <p:ext uri="{BB962C8B-B14F-4D97-AF65-F5344CB8AC3E}">
        <p14:creationId xmlns:p14="http://schemas.microsoft.com/office/powerpoint/2010/main" val="367425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12858CF-0A53-40EF-8F5E-413855CFEB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BBBF590-FC5B-4D23-902F-40E1FECAE5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79C78A0-AE31-4138-9C26-41308804AB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C38B91-4354-430B-A01C-3B5FAADC0E50}" type="datetimeFigureOut">
              <a:rPr lang="de-DE" smtClean="0"/>
              <a:t>13.12.2023</a:t>
            </a:fld>
            <a:endParaRPr lang="de-DE"/>
          </a:p>
        </p:txBody>
      </p:sp>
      <p:sp>
        <p:nvSpPr>
          <p:cNvPr id="5" name="Fußzeilenplatzhalter 4">
            <a:extLst>
              <a:ext uri="{FF2B5EF4-FFF2-40B4-BE49-F238E27FC236}">
                <a16:creationId xmlns:a16="http://schemas.microsoft.com/office/drawing/2014/main" id="{0A1180A1-D9B6-47A9-8512-DFE4AC68D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B47DD89-2486-40BE-BA0F-D3DDAC6E78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2E9BB-1DF1-4924-B47F-182ED1E7D6A1}" type="slidenum">
              <a:rPr lang="de-DE" smtClean="0"/>
              <a:t>‹Nr.›</a:t>
            </a:fld>
            <a:endParaRPr lang="de-DE"/>
          </a:p>
        </p:txBody>
      </p:sp>
    </p:spTree>
    <p:extLst>
      <p:ext uri="{BB962C8B-B14F-4D97-AF65-F5344CB8AC3E}">
        <p14:creationId xmlns:p14="http://schemas.microsoft.com/office/powerpoint/2010/main" val="217955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Datumsplatzhalter 8">
            <a:extLst>
              <a:ext uri="{FF2B5EF4-FFF2-40B4-BE49-F238E27FC236}">
                <a16:creationId xmlns:a16="http://schemas.microsoft.com/office/drawing/2014/main" id="{3DC469C3-DA28-4061-8918-410BC75B7374}"/>
              </a:ext>
            </a:extLst>
          </p:cNvPr>
          <p:cNvSpPr>
            <a:spLocks noGrp="1"/>
          </p:cNvSpPr>
          <p:nvPr>
            <p:ph type="dt" sz="half" idx="2"/>
          </p:nvPr>
        </p:nvSpPr>
        <p:spPr>
          <a:xfrm>
            <a:off x="8081168" y="6496051"/>
            <a:ext cx="2743200" cy="361950"/>
          </a:xfrm>
          <a:prstGeom prst="rect">
            <a:avLst/>
          </a:prstGeom>
        </p:spPr>
        <p:txBody>
          <a:bodyPr vert="horz" lIns="91440" tIns="45720" rIns="91440" bIns="45720" rtlCol="0" anchor="ctr"/>
          <a:lstStyle>
            <a:lvl1pPr algn="l">
              <a:defRPr sz="1200">
                <a:solidFill>
                  <a:schemeClr val="bg1"/>
                </a:solidFill>
              </a:defRPr>
            </a:lvl1pPr>
          </a:lstStyle>
          <a:p>
            <a:r>
              <a:rPr lang="de-DE"/>
              <a:t>Ort, Datum</a:t>
            </a:r>
            <a:endParaRPr lang="de-DE" dirty="0"/>
          </a:p>
        </p:txBody>
      </p:sp>
      <p:sp>
        <p:nvSpPr>
          <p:cNvPr id="7" name="Rechteck 6">
            <a:extLst>
              <a:ext uri="{FF2B5EF4-FFF2-40B4-BE49-F238E27FC236}">
                <a16:creationId xmlns:a16="http://schemas.microsoft.com/office/drawing/2014/main" id="{92B355C0-5E65-4E4C-A71E-582DCA807F09}"/>
              </a:ext>
            </a:extLst>
          </p:cNvPr>
          <p:cNvSpPr/>
          <p:nvPr/>
        </p:nvSpPr>
        <p:spPr>
          <a:xfrm>
            <a:off x="0" y="6498000"/>
            <a:ext cx="12192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Form 7">
            <a:extLst>
              <a:ext uri="{FF2B5EF4-FFF2-40B4-BE49-F238E27FC236}">
                <a16:creationId xmlns:a16="http://schemas.microsoft.com/office/drawing/2014/main" id="{E8605B99-1F8E-4D02-9133-8E592A76FA69}"/>
              </a:ext>
            </a:extLst>
          </p:cNvPr>
          <p:cNvSpPr/>
          <p:nvPr/>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550862" y="476672"/>
            <a:ext cx="11088000" cy="1080000"/>
          </a:xfrm>
          <a:prstGeom prst="rect">
            <a:avLst/>
          </a:prstGeom>
        </p:spPr>
        <p:txBody>
          <a:bodyPr vert="horz" lIns="91440" tIns="45720" rIns="91440" bIns="45720" rtlCol="0" anchor="t" anchorCtr="0">
            <a:normAutofit/>
          </a:bodyPr>
          <a:lstStyle/>
          <a:p>
            <a:r>
              <a:rPr lang="de-DE" dirty="0"/>
              <a:t>Titelmasterformat bearbeiten</a:t>
            </a:r>
          </a:p>
        </p:txBody>
      </p:sp>
      <p:sp>
        <p:nvSpPr>
          <p:cNvPr id="3" name="Textplatzhalter 2"/>
          <p:cNvSpPr>
            <a:spLocks noGrp="1"/>
          </p:cNvSpPr>
          <p:nvPr>
            <p:ph type="body" idx="1"/>
          </p:nvPr>
        </p:nvSpPr>
        <p:spPr>
          <a:xfrm>
            <a:off x="550862" y="1989138"/>
            <a:ext cx="11088000" cy="424815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p:cNvSpPr>
            <a:spLocks noGrp="1"/>
          </p:cNvSpPr>
          <p:nvPr>
            <p:ph type="ftr" sz="quarter" idx="3"/>
          </p:nvPr>
        </p:nvSpPr>
        <p:spPr>
          <a:xfrm>
            <a:off x="550863" y="6486525"/>
            <a:ext cx="7475537" cy="371475"/>
          </a:xfrm>
          <a:prstGeom prst="rect">
            <a:avLst/>
          </a:prstGeom>
        </p:spPr>
        <p:txBody>
          <a:bodyPr vert="horz" lIns="91440" tIns="45720" rIns="91440" bIns="45720" rtlCol="0" anchor="ctr"/>
          <a:lstStyle>
            <a:lvl1pPr algn="l">
              <a:defRPr sz="1200" b="1">
                <a:solidFill>
                  <a:schemeClr val="bg1"/>
                </a:solidFill>
              </a:defRPr>
            </a:lvl1pPr>
          </a:lstStyle>
          <a:p>
            <a:r>
              <a:rPr lang="de-DE" dirty="0"/>
              <a:t>Weltoffene Strukturen | Aufgaben der NA DAAD: Mobilität von Einzelpersonen</a:t>
            </a:r>
            <a:endParaRPr lang="en-US" dirty="0"/>
          </a:p>
        </p:txBody>
      </p:sp>
      <p:sp>
        <p:nvSpPr>
          <p:cNvPr id="6" name="Foliennummernplatzhalter 5"/>
          <p:cNvSpPr>
            <a:spLocks noGrp="1"/>
          </p:cNvSpPr>
          <p:nvPr>
            <p:ph type="sldNum" sz="quarter" idx="4"/>
          </p:nvPr>
        </p:nvSpPr>
        <p:spPr>
          <a:xfrm>
            <a:off x="10992544" y="6303962"/>
            <a:ext cx="1080120" cy="365125"/>
          </a:xfrm>
          <a:prstGeom prst="rect">
            <a:avLst/>
          </a:prstGeom>
        </p:spPr>
        <p:txBody>
          <a:bodyPr vert="horz" lIns="91440" tIns="45720" rIns="91440" bIns="45720" rtlCol="0" anchor="ctr"/>
          <a:lstStyle>
            <a:lvl1pPr algn="r">
              <a:defRPr sz="1200" b="1">
                <a:solidFill>
                  <a:schemeClr val="bg1"/>
                </a:solidFill>
              </a:defRPr>
            </a:lvl1pPr>
          </a:lstStyle>
          <a:p>
            <a:fld id="{DF28FB93-0A08-4E7D-8E63-9EFA29F1E093}" type="slidenum">
              <a:rPr lang="en-US" smtClean="0"/>
              <a:pPr/>
              <a:t>‹Nr.›</a:t>
            </a:fld>
            <a:endParaRPr lang="en-US" dirty="0"/>
          </a:p>
        </p:txBody>
      </p:sp>
      <p:sp>
        <p:nvSpPr>
          <p:cNvPr id="10" name="Rechteck 9">
            <a:extLst>
              <a:ext uri="{FF2B5EF4-FFF2-40B4-BE49-F238E27FC236}">
                <a16:creationId xmlns:a16="http://schemas.microsoft.com/office/drawing/2014/main" id="{567259DB-F37B-4A7E-8623-7A543C4ABAA6}"/>
              </a:ext>
            </a:extLst>
          </p:cNvPr>
          <p:cNvSpPr/>
          <p:nvPr userDrawn="1"/>
        </p:nvSpPr>
        <p:spPr>
          <a:xfrm>
            <a:off x="0" y="6498000"/>
            <a:ext cx="12192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54B5F1C3-39B3-433A-A684-2B1248A97DAC}"/>
              </a:ext>
            </a:extLst>
          </p:cNvPr>
          <p:cNvSpPr/>
          <p:nvPr userDrawn="1"/>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20490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spd="med">
    <p:wipe/>
  </p:transition>
  <p:hf hdr="0"/>
  <p:txStyles>
    <p:titleStyle>
      <a:lvl1pPr algn="l" defTabSz="914400" rtl="0" eaLnBrk="1" latinLnBrk="0" hangingPunct="1">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spcBef>
          <a:spcPts val="600"/>
        </a:spcBef>
        <a:spcAft>
          <a:spcPts val="600"/>
        </a:spcAft>
        <a:buFont typeface="Arial" pitchFamily="34" charset="0"/>
        <a:buNone/>
        <a:defRPr sz="2000" b="0" kern="1200">
          <a:solidFill>
            <a:schemeClr val="tx1"/>
          </a:solidFill>
          <a:latin typeface="+mn-lt"/>
          <a:ea typeface="+mn-ea"/>
          <a:cs typeface="+mn-cs"/>
        </a:defRPr>
      </a:lvl1pPr>
      <a:lvl2pPr marL="266700" indent="-266700" algn="l" defTabSz="914400" rtl="0" eaLnBrk="1" latinLnBrk="0" hangingPunct="1">
        <a:spcBef>
          <a:spcPts val="600"/>
        </a:spcBef>
        <a:buClr>
          <a:schemeClr val="accent3"/>
        </a:buClr>
        <a:buFont typeface="Calibri" panose="020F0502020204030204" pitchFamily="34" charset="0"/>
        <a:buChar char="•"/>
        <a:defRPr sz="2000" kern="1200">
          <a:solidFill>
            <a:schemeClr val="tx1"/>
          </a:solidFill>
          <a:latin typeface="+mn-lt"/>
          <a:ea typeface="+mn-ea"/>
          <a:cs typeface="+mn-cs"/>
        </a:defRPr>
      </a:lvl2pPr>
      <a:lvl3pPr marL="266700" indent="0" algn="l" defTabSz="914400" rtl="0" eaLnBrk="1" latinLnBrk="0" hangingPunct="1">
        <a:spcBef>
          <a:spcPts val="600"/>
        </a:spcBef>
        <a:buClr>
          <a:schemeClr val="accent3"/>
        </a:buClr>
        <a:buFont typeface="Calibri" panose="020F0502020204030204" pitchFamily="34" charset="0"/>
        <a:buNone/>
        <a:defRPr sz="1800" kern="1200">
          <a:solidFill>
            <a:schemeClr val="tx1"/>
          </a:solidFill>
          <a:latin typeface="+mn-lt"/>
          <a:ea typeface="+mn-ea"/>
          <a:cs typeface="+mn-cs"/>
        </a:defRPr>
      </a:lvl3pPr>
      <a:lvl4pPr marL="447675" indent="-180975" algn="l" defTabSz="914400" rtl="0" eaLnBrk="1" latinLnBrk="0" hangingPunct="1">
        <a:spcBef>
          <a:spcPts val="600"/>
        </a:spcBef>
        <a:buClr>
          <a:schemeClr val="accent3"/>
        </a:buClr>
        <a:buFont typeface="Calibri" panose="020F0502020204030204" pitchFamily="34" charset="0"/>
        <a:buChar char="•"/>
        <a:defRPr sz="1800" kern="1200">
          <a:solidFill>
            <a:schemeClr val="tx1"/>
          </a:solidFill>
          <a:latin typeface="+mn-lt"/>
          <a:ea typeface="+mn-ea"/>
          <a:cs typeface="+mn-cs"/>
        </a:defRPr>
      </a:lvl4pPr>
      <a:lvl5pPr marL="628650" indent="-180975" algn="l" defTabSz="914400" rtl="0" eaLnBrk="1" latinLnBrk="0" hangingPunct="1">
        <a:spcBef>
          <a:spcPts val="600"/>
        </a:spcBef>
        <a:buClr>
          <a:schemeClr val="accent3"/>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47">
          <p15:clr>
            <a:srgbClr val="F26B43"/>
          </p15:clr>
        </p15:guide>
        <p15:guide id="17" orient="horz" pos="346">
          <p15:clr>
            <a:srgbClr val="F26B43"/>
          </p15:clr>
        </p15:guide>
        <p15:guide id="18" pos="7333">
          <p15:clr>
            <a:srgbClr val="F26B43"/>
          </p15:clr>
        </p15:guide>
        <p15:guide id="19" orient="horz" pos="4092">
          <p15:clr>
            <a:srgbClr val="F26B43"/>
          </p15:clr>
        </p15:guide>
        <p15:guide id="20" pos="3749">
          <p15:clr>
            <a:srgbClr val="F26B43"/>
          </p15:clr>
        </p15:guide>
        <p15:guide id="21" pos="3931">
          <p15:clr>
            <a:srgbClr val="F26B43"/>
          </p15:clr>
        </p15:guide>
        <p15:guide id="22" pos="3568">
          <p15:clr>
            <a:srgbClr val="F26B43"/>
          </p15:clr>
        </p15:guide>
        <p15:guide id="23" pos="4112">
          <p15:clr>
            <a:srgbClr val="F26B43"/>
          </p15:clr>
        </p15:guide>
        <p15:guide id="24" orient="horz" pos="527">
          <p15:clr>
            <a:srgbClr val="F26B43"/>
          </p15:clr>
        </p15:guide>
        <p15:guide id="25" orient="horz" pos="1071">
          <p15:clr>
            <a:srgbClr val="F26B43"/>
          </p15:clr>
        </p15:guide>
        <p15:guide id="26" orient="horz" pos="1253">
          <p15:clr>
            <a:srgbClr val="F26B43"/>
          </p15:clr>
        </p15:guide>
        <p15:guide id="27" orient="horz" pos="3929">
          <p15:clr>
            <a:srgbClr val="F26B43"/>
          </p15:clr>
        </p15:guide>
        <p15:guide id="28" pos="405">
          <p15:clr>
            <a:srgbClr val="F26B43"/>
          </p15:clr>
        </p15:guide>
        <p15:guide id="29" pos="7275">
          <p15:clr>
            <a:srgbClr val="F26B43"/>
          </p15:clr>
        </p15:guide>
        <p15:guide id="30" orient="horz" pos="37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Datumsplatzhalter 8">
            <a:extLst>
              <a:ext uri="{FF2B5EF4-FFF2-40B4-BE49-F238E27FC236}">
                <a16:creationId xmlns:a16="http://schemas.microsoft.com/office/drawing/2014/main" id="{3DC469C3-DA28-4061-8918-410BC75B7374}"/>
              </a:ext>
            </a:extLst>
          </p:cNvPr>
          <p:cNvSpPr>
            <a:spLocks noGrp="1"/>
          </p:cNvSpPr>
          <p:nvPr>
            <p:ph type="dt" sz="half" idx="2"/>
          </p:nvPr>
        </p:nvSpPr>
        <p:spPr>
          <a:xfrm>
            <a:off x="8081168" y="6496051"/>
            <a:ext cx="2743200" cy="361950"/>
          </a:xfrm>
          <a:prstGeom prst="rect">
            <a:avLst/>
          </a:prstGeom>
        </p:spPr>
        <p:txBody>
          <a:bodyPr vert="horz" lIns="91440" tIns="45720" rIns="91440" bIns="45720" rtlCol="0" anchor="ctr"/>
          <a:lstStyle>
            <a:lvl1pPr algn="l">
              <a:defRPr sz="1200">
                <a:solidFill>
                  <a:schemeClr val="bg1"/>
                </a:solidFill>
              </a:defRPr>
            </a:lvl1pPr>
          </a:lstStyle>
          <a:p>
            <a:r>
              <a:rPr lang="de-DE"/>
              <a:t>Ort, Datum</a:t>
            </a:r>
            <a:endParaRPr lang="de-DE" dirty="0"/>
          </a:p>
        </p:txBody>
      </p:sp>
      <p:sp>
        <p:nvSpPr>
          <p:cNvPr id="7" name="Rechteck 6">
            <a:extLst>
              <a:ext uri="{FF2B5EF4-FFF2-40B4-BE49-F238E27FC236}">
                <a16:creationId xmlns:a16="http://schemas.microsoft.com/office/drawing/2014/main" id="{92B355C0-5E65-4E4C-A71E-582DCA807F09}"/>
              </a:ext>
            </a:extLst>
          </p:cNvPr>
          <p:cNvSpPr/>
          <p:nvPr/>
        </p:nvSpPr>
        <p:spPr>
          <a:xfrm>
            <a:off x="0" y="6498000"/>
            <a:ext cx="12192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Form 7">
            <a:extLst>
              <a:ext uri="{FF2B5EF4-FFF2-40B4-BE49-F238E27FC236}">
                <a16:creationId xmlns:a16="http://schemas.microsoft.com/office/drawing/2014/main" id="{E8605B99-1F8E-4D02-9133-8E592A76FA69}"/>
              </a:ext>
            </a:extLst>
          </p:cNvPr>
          <p:cNvSpPr/>
          <p:nvPr/>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550862" y="476672"/>
            <a:ext cx="11088000" cy="1080000"/>
          </a:xfrm>
          <a:prstGeom prst="rect">
            <a:avLst/>
          </a:prstGeom>
        </p:spPr>
        <p:txBody>
          <a:bodyPr vert="horz" lIns="91440" tIns="45720" rIns="91440" bIns="45720" rtlCol="0" anchor="t" anchorCtr="0">
            <a:normAutofit/>
          </a:bodyPr>
          <a:lstStyle/>
          <a:p>
            <a:r>
              <a:rPr lang="de-DE" dirty="0"/>
              <a:t>Titelmasterformat bearbeiten</a:t>
            </a:r>
          </a:p>
        </p:txBody>
      </p:sp>
      <p:sp>
        <p:nvSpPr>
          <p:cNvPr id="3" name="Textplatzhalter 2"/>
          <p:cNvSpPr>
            <a:spLocks noGrp="1"/>
          </p:cNvSpPr>
          <p:nvPr>
            <p:ph type="body" idx="1"/>
          </p:nvPr>
        </p:nvSpPr>
        <p:spPr>
          <a:xfrm>
            <a:off x="550862" y="1989138"/>
            <a:ext cx="11088000" cy="424815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p:cNvSpPr>
            <a:spLocks noGrp="1"/>
          </p:cNvSpPr>
          <p:nvPr>
            <p:ph type="ftr" sz="quarter" idx="3"/>
          </p:nvPr>
        </p:nvSpPr>
        <p:spPr>
          <a:xfrm>
            <a:off x="550863" y="6486525"/>
            <a:ext cx="7475537" cy="371475"/>
          </a:xfrm>
          <a:prstGeom prst="rect">
            <a:avLst/>
          </a:prstGeom>
        </p:spPr>
        <p:txBody>
          <a:bodyPr vert="horz" lIns="91440" tIns="45720" rIns="91440" bIns="45720" rtlCol="0" anchor="ctr"/>
          <a:lstStyle>
            <a:lvl1pPr algn="l">
              <a:defRPr sz="1200" b="1">
                <a:solidFill>
                  <a:schemeClr val="bg1"/>
                </a:solidFill>
              </a:defRPr>
            </a:lvl1pPr>
          </a:lstStyle>
          <a:p>
            <a:r>
              <a:rPr lang="de-DE" dirty="0"/>
              <a:t>Weltoffene Strukturen | Aufgaben der NA DAAD: Mobilität von Einzelpersonen</a:t>
            </a:r>
            <a:endParaRPr lang="en-US" dirty="0"/>
          </a:p>
        </p:txBody>
      </p:sp>
      <p:sp>
        <p:nvSpPr>
          <p:cNvPr id="6" name="Foliennummernplatzhalter 5"/>
          <p:cNvSpPr>
            <a:spLocks noGrp="1"/>
          </p:cNvSpPr>
          <p:nvPr>
            <p:ph type="sldNum" sz="quarter" idx="4"/>
          </p:nvPr>
        </p:nvSpPr>
        <p:spPr>
          <a:xfrm>
            <a:off x="10992544" y="6303962"/>
            <a:ext cx="1080120" cy="365125"/>
          </a:xfrm>
          <a:prstGeom prst="rect">
            <a:avLst/>
          </a:prstGeom>
        </p:spPr>
        <p:txBody>
          <a:bodyPr vert="horz" lIns="91440" tIns="45720" rIns="91440" bIns="45720" rtlCol="0" anchor="ctr"/>
          <a:lstStyle>
            <a:lvl1pPr algn="r">
              <a:defRPr sz="1200" b="1">
                <a:solidFill>
                  <a:schemeClr val="bg1"/>
                </a:solidFill>
              </a:defRPr>
            </a:lvl1pPr>
          </a:lstStyle>
          <a:p>
            <a:fld id="{DF28FB93-0A08-4E7D-8E63-9EFA29F1E093}" type="slidenum">
              <a:rPr lang="en-US" smtClean="0"/>
              <a:pPr/>
              <a:t>‹Nr.›</a:t>
            </a:fld>
            <a:endParaRPr lang="en-US" dirty="0"/>
          </a:p>
        </p:txBody>
      </p:sp>
      <p:sp>
        <p:nvSpPr>
          <p:cNvPr id="10" name="Rechteck 9">
            <a:extLst>
              <a:ext uri="{FF2B5EF4-FFF2-40B4-BE49-F238E27FC236}">
                <a16:creationId xmlns:a16="http://schemas.microsoft.com/office/drawing/2014/main" id="{567259DB-F37B-4A7E-8623-7A543C4ABAA6}"/>
              </a:ext>
            </a:extLst>
          </p:cNvPr>
          <p:cNvSpPr/>
          <p:nvPr userDrawn="1"/>
        </p:nvSpPr>
        <p:spPr>
          <a:xfrm>
            <a:off x="0" y="6498000"/>
            <a:ext cx="12192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54B5F1C3-39B3-433A-A684-2B1248A97DAC}"/>
              </a:ext>
            </a:extLst>
          </p:cNvPr>
          <p:cNvSpPr/>
          <p:nvPr userDrawn="1"/>
        </p:nvSpPr>
        <p:spPr>
          <a:xfrm>
            <a:off x="11599068" y="5372100"/>
            <a:ext cx="592931" cy="1485900"/>
          </a:xfrm>
          <a:custGeom>
            <a:avLst/>
            <a:gdLst>
              <a:gd name="connsiteX0" fmla="*/ 647700 w 647700"/>
              <a:gd name="connsiteY0" fmla="*/ 0 h 1285875"/>
              <a:gd name="connsiteX1" fmla="*/ 647700 w 647700"/>
              <a:gd name="connsiteY1" fmla="*/ 1285875 h 1285875"/>
              <a:gd name="connsiteX2" fmla="*/ 209550 w 647700"/>
              <a:gd name="connsiteY2" fmla="*/ 1285875 h 1285875"/>
              <a:gd name="connsiteX3" fmla="*/ 0 w 647700"/>
              <a:gd name="connsiteY3" fmla="*/ 857250 h 1285875"/>
              <a:gd name="connsiteX4" fmla="*/ 647700 w 647700"/>
              <a:gd name="connsiteY4" fmla="*/ 0 h 1285875"/>
              <a:gd name="connsiteX0" fmla="*/ 554832 w 554832"/>
              <a:gd name="connsiteY0" fmla="*/ 0 h 1285875"/>
              <a:gd name="connsiteX1" fmla="*/ 554832 w 554832"/>
              <a:gd name="connsiteY1" fmla="*/ 1285875 h 1285875"/>
              <a:gd name="connsiteX2" fmla="*/ 116682 w 554832"/>
              <a:gd name="connsiteY2" fmla="*/ 1285875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83357 w 554832"/>
              <a:gd name="connsiteY2" fmla="*/ 1283814 h 1285875"/>
              <a:gd name="connsiteX3" fmla="*/ 0 w 554832"/>
              <a:gd name="connsiteY3" fmla="*/ 980892 h 1285875"/>
              <a:gd name="connsiteX4" fmla="*/ 554832 w 554832"/>
              <a:gd name="connsiteY4" fmla="*/ 0 h 1285875"/>
              <a:gd name="connsiteX0" fmla="*/ 554832 w 554832"/>
              <a:gd name="connsiteY0" fmla="*/ 0 h 1285875"/>
              <a:gd name="connsiteX1" fmla="*/ 554832 w 554832"/>
              <a:gd name="connsiteY1" fmla="*/ 1285875 h 1285875"/>
              <a:gd name="connsiteX2" fmla="*/ 169934 w 554832"/>
              <a:gd name="connsiteY2" fmla="*/ 1285874 h 1285875"/>
              <a:gd name="connsiteX3" fmla="*/ 0 w 554832"/>
              <a:gd name="connsiteY3" fmla="*/ 980892 h 1285875"/>
              <a:gd name="connsiteX4" fmla="*/ 554832 w 554832"/>
              <a:gd name="connsiteY4" fmla="*/ 0 h 1285875"/>
              <a:gd name="connsiteX0" fmla="*/ 557069 w 557069"/>
              <a:gd name="connsiteY0" fmla="*/ 0 h 1285875"/>
              <a:gd name="connsiteX1" fmla="*/ 557069 w 557069"/>
              <a:gd name="connsiteY1" fmla="*/ 1285875 h 1285875"/>
              <a:gd name="connsiteX2" fmla="*/ 172171 w 557069"/>
              <a:gd name="connsiteY2" fmla="*/ 1285874 h 1285875"/>
              <a:gd name="connsiteX3" fmla="*/ 0 w 557069"/>
              <a:gd name="connsiteY3" fmla="*/ 976770 h 1285875"/>
              <a:gd name="connsiteX4" fmla="*/ 557069 w 557069"/>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69" h="1285875">
                <a:moveTo>
                  <a:pt x="557069" y="0"/>
                </a:moveTo>
                <a:lnTo>
                  <a:pt x="557069" y="1285875"/>
                </a:lnTo>
                <a:lnTo>
                  <a:pt x="172171" y="1285874"/>
                </a:lnTo>
                <a:lnTo>
                  <a:pt x="0" y="976770"/>
                </a:lnTo>
                <a:lnTo>
                  <a:pt x="55706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4347390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ransition spd="med">
    <p:wipe/>
  </p:transition>
  <p:hf hdr="0"/>
  <p:txStyles>
    <p:titleStyle>
      <a:lvl1pPr algn="l" defTabSz="914400" rtl="0" eaLnBrk="1" latinLnBrk="0" hangingPunct="1">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spcBef>
          <a:spcPts val="600"/>
        </a:spcBef>
        <a:spcAft>
          <a:spcPts val="600"/>
        </a:spcAft>
        <a:buFont typeface="Arial" pitchFamily="34" charset="0"/>
        <a:buNone/>
        <a:defRPr sz="2000" b="0" kern="1200">
          <a:solidFill>
            <a:schemeClr val="tx1"/>
          </a:solidFill>
          <a:latin typeface="+mn-lt"/>
          <a:ea typeface="+mn-ea"/>
          <a:cs typeface="+mn-cs"/>
        </a:defRPr>
      </a:lvl1pPr>
      <a:lvl2pPr marL="266700" indent="-266700" algn="l" defTabSz="914400" rtl="0" eaLnBrk="1" latinLnBrk="0" hangingPunct="1">
        <a:spcBef>
          <a:spcPts val="600"/>
        </a:spcBef>
        <a:buClr>
          <a:schemeClr val="accent3"/>
        </a:buClr>
        <a:buFont typeface="Calibri" panose="020F0502020204030204" pitchFamily="34" charset="0"/>
        <a:buChar char="•"/>
        <a:defRPr sz="2000" kern="1200">
          <a:solidFill>
            <a:schemeClr val="tx1"/>
          </a:solidFill>
          <a:latin typeface="+mn-lt"/>
          <a:ea typeface="+mn-ea"/>
          <a:cs typeface="+mn-cs"/>
        </a:defRPr>
      </a:lvl2pPr>
      <a:lvl3pPr marL="266700" indent="0" algn="l" defTabSz="914400" rtl="0" eaLnBrk="1" latinLnBrk="0" hangingPunct="1">
        <a:spcBef>
          <a:spcPts val="600"/>
        </a:spcBef>
        <a:buClr>
          <a:schemeClr val="accent3"/>
        </a:buClr>
        <a:buFont typeface="Calibri" panose="020F0502020204030204" pitchFamily="34" charset="0"/>
        <a:buNone/>
        <a:defRPr sz="1800" kern="1200">
          <a:solidFill>
            <a:schemeClr val="tx1"/>
          </a:solidFill>
          <a:latin typeface="+mn-lt"/>
          <a:ea typeface="+mn-ea"/>
          <a:cs typeface="+mn-cs"/>
        </a:defRPr>
      </a:lvl3pPr>
      <a:lvl4pPr marL="447675" indent="-180975" algn="l" defTabSz="914400" rtl="0" eaLnBrk="1" latinLnBrk="0" hangingPunct="1">
        <a:spcBef>
          <a:spcPts val="600"/>
        </a:spcBef>
        <a:buClr>
          <a:schemeClr val="accent3"/>
        </a:buClr>
        <a:buFont typeface="Calibri" panose="020F0502020204030204" pitchFamily="34" charset="0"/>
        <a:buChar char="•"/>
        <a:defRPr sz="1800" kern="1200">
          <a:solidFill>
            <a:schemeClr val="tx1"/>
          </a:solidFill>
          <a:latin typeface="+mn-lt"/>
          <a:ea typeface="+mn-ea"/>
          <a:cs typeface="+mn-cs"/>
        </a:defRPr>
      </a:lvl4pPr>
      <a:lvl5pPr marL="628650" indent="-180975" algn="l" defTabSz="914400" rtl="0" eaLnBrk="1" latinLnBrk="0" hangingPunct="1">
        <a:spcBef>
          <a:spcPts val="600"/>
        </a:spcBef>
        <a:buClr>
          <a:schemeClr val="accent3"/>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47">
          <p15:clr>
            <a:srgbClr val="F26B43"/>
          </p15:clr>
        </p15:guide>
        <p15:guide id="17" orient="horz" pos="346">
          <p15:clr>
            <a:srgbClr val="F26B43"/>
          </p15:clr>
        </p15:guide>
        <p15:guide id="18" pos="7333">
          <p15:clr>
            <a:srgbClr val="F26B43"/>
          </p15:clr>
        </p15:guide>
        <p15:guide id="19" orient="horz" pos="4092">
          <p15:clr>
            <a:srgbClr val="F26B43"/>
          </p15:clr>
        </p15:guide>
        <p15:guide id="20" pos="3749">
          <p15:clr>
            <a:srgbClr val="F26B43"/>
          </p15:clr>
        </p15:guide>
        <p15:guide id="21" pos="3931">
          <p15:clr>
            <a:srgbClr val="F26B43"/>
          </p15:clr>
        </p15:guide>
        <p15:guide id="22" pos="3568">
          <p15:clr>
            <a:srgbClr val="F26B43"/>
          </p15:clr>
        </p15:guide>
        <p15:guide id="23" pos="4112">
          <p15:clr>
            <a:srgbClr val="F26B43"/>
          </p15:clr>
        </p15:guide>
        <p15:guide id="24" orient="horz" pos="527">
          <p15:clr>
            <a:srgbClr val="F26B43"/>
          </p15:clr>
        </p15:guide>
        <p15:guide id="25" orient="horz" pos="1071">
          <p15:clr>
            <a:srgbClr val="F26B43"/>
          </p15:clr>
        </p15:guide>
        <p15:guide id="26" orient="horz" pos="1253">
          <p15:clr>
            <a:srgbClr val="F26B43"/>
          </p15:clr>
        </p15:guide>
        <p15:guide id="27" orient="horz" pos="3929">
          <p15:clr>
            <a:srgbClr val="F26B43"/>
          </p15:clr>
        </p15:guide>
        <p15:guide id="28" pos="405">
          <p15:clr>
            <a:srgbClr val="F26B43"/>
          </p15:clr>
        </p15:guide>
        <p15:guide id="29" pos="7275">
          <p15:clr>
            <a:srgbClr val="F26B43"/>
          </p15:clr>
        </p15:guide>
        <p15:guide id="30" orient="horz" pos="37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ec.europa.eu/programmes/erasmus-plus/sites/default/files/erasmus_2021_27-visual_guidelines-en.pdf" TargetMode="External"/><Relationship Id="rId2" Type="http://schemas.openxmlformats.org/officeDocument/2006/relationships/hyperlink" Target="https://fonts.google.com/specimen/Roboto" TargetMode="External"/><Relationship Id="rId1" Type="http://schemas.openxmlformats.org/officeDocument/2006/relationships/slideLayout" Target="../slideLayouts/slideLayout34.xml"/><Relationship Id="rId4" Type="http://schemas.openxmlformats.org/officeDocument/2006/relationships/hyperlink" Target="https://ec.europa.eu/programmes/erasmus-plus/promotional_d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idx="1"/>
          </p:nvPr>
        </p:nvSpPr>
        <p:spPr>
          <a:xfrm>
            <a:off x="5951538" y="5589240"/>
            <a:ext cx="5041006" cy="906810"/>
          </a:xfrm>
        </p:spPr>
        <p:txBody>
          <a:bodyPr>
            <a:normAutofit fontScale="92500"/>
          </a:bodyPr>
          <a:lstStyle/>
          <a:p>
            <a:r>
              <a:rPr lang="de-DE" dirty="0">
                <a:latin typeface="Source Sans Pro" panose="020B0503030403020204" pitchFamily="34" charset="0"/>
                <a:ea typeface="Source Sans Pro" panose="020B0503030403020204" pitchFamily="34" charset="0"/>
              </a:rPr>
              <a:t>Zur einfachen individuellen Gestaltung mit den Vorlagen der EU-Kommission</a:t>
            </a:r>
          </a:p>
        </p:txBody>
      </p:sp>
      <p:sp>
        <p:nvSpPr>
          <p:cNvPr id="7" name="Titel 6"/>
          <p:cNvSpPr>
            <a:spLocks noGrp="1"/>
          </p:cNvSpPr>
          <p:nvPr>
            <p:ph type="title"/>
          </p:nvPr>
        </p:nvSpPr>
        <p:spPr>
          <a:xfrm>
            <a:off x="5951537" y="4077072"/>
            <a:ext cx="5871007" cy="1368152"/>
          </a:xfrm>
        </p:spPr>
        <p:txBody>
          <a:bodyPr/>
          <a:lstStyle/>
          <a:p>
            <a:r>
              <a:rPr lang="de-DE" dirty="0">
                <a:latin typeface="Source Sans Pro" panose="020B0503030403020204" pitchFamily="34" charset="0"/>
                <a:ea typeface="Source Sans Pro" panose="020B0503030403020204" pitchFamily="34" charset="0"/>
              </a:rPr>
              <a:t>A4-Poster für Aushänge Oder Bilder fürs Web </a:t>
            </a:r>
          </a:p>
        </p:txBody>
      </p:sp>
      <p:pic>
        <p:nvPicPr>
          <p:cNvPr id="3" name="Bildplatzhalter 2">
            <a:extLst>
              <a:ext uri="{FF2B5EF4-FFF2-40B4-BE49-F238E27FC236}">
                <a16:creationId xmlns:a16="http://schemas.microsoft.com/office/drawing/2014/main" id="{432B8320-6ED8-4179-AF7E-99A78D41DA9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596" r="15596"/>
          <a:stretch/>
        </p:blipFill>
        <p:spPr>
          <a:xfrm>
            <a:off x="1" y="0"/>
            <a:ext cx="8389144" cy="6858000"/>
          </a:xfrm>
        </p:spPr>
      </p:pic>
    </p:spTree>
    <p:extLst>
      <p:ext uri="{BB962C8B-B14F-4D97-AF65-F5344CB8AC3E}">
        <p14:creationId xmlns:p14="http://schemas.microsoft.com/office/powerpoint/2010/main" val="3948964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idung, Menschliches Gesicht, Person, Mann enthält.&#10;&#10;Automatisch generierte Beschreibung">
            <a:extLst>
              <a:ext uri="{FF2B5EF4-FFF2-40B4-BE49-F238E27FC236}">
                <a16:creationId xmlns:a16="http://schemas.microsoft.com/office/drawing/2014/main" id="{4A741B2D-9370-38E1-3777-F11B9B77A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B59711C8-B298-4D3B-BACB-BA135F590C83}"/>
              </a:ext>
            </a:extLst>
          </p:cNvPr>
          <p:cNvSpPr txBox="1"/>
          <p:nvPr/>
        </p:nvSpPr>
        <p:spPr>
          <a:xfrm>
            <a:off x="8917497" y="309207"/>
            <a:ext cx="2885813" cy="923330"/>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Warum erscheint hier kein Text, wenn ich die Folie als Bild speichere?</a:t>
            </a:r>
          </a:p>
        </p:txBody>
      </p:sp>
      <p:pic>
        <p:nvPicPr>
          <p:cNvPr id="6" name="Grafik 5" descr="Ein Bild, das Screenshot enthält.&#10;&#10;Automatisch generierte Beschreibung">
            <a:extLst>
              <a:ext uri="{FF2B5EF4-FFF2-40B4-BE49-F238E27FC236}">
                <a16:creationId xmlns:a16="http://schemas.microsoft.com/office/drawing/2014/main" id="{1B0FBCAD-E4E6-ABFA-A86A-7157F7111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410E62C-5271-39F1-4D3F-D3E7C9A64744}"/>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8" name="Rounded Rectangle 9">
            <a:extLst>
              <a:ext uri="{FF2B5EF4-FFF2-40B4-BE49-F238E27FC236}">
                <a16:creationId xmlns:a16="http://schemas.microsoft.com/office/drawing/2014/main" id="{3109DC49-9CEC-68B3-7630-D06FA2E073B8}"/>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42831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Menschliches Gesicht, Person, Gebäude enthält.&#10;&#10;Automatisch generierte Beschreibung">
            <a:extLst>
              <a:ext uri="{FF2B5EF4-FFF2-40B4-BE49-F238E27FC236}">
                <a16:creationId xmlns:a16="http://schemas.microsoft.com/office/drawing/2014/main" id="{E5123CD8-1B0F-8C1E-057B-0967D2F6A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Grafik 3" descr="Ein Bild, das Screenshot enthält.&#10;&#10;Automatisch generierte Beschreibung">
            <a:extLst>
              <a:ext uri="{FF2B5EF4-FFF2-40B4-BE49-F238E27FC236}">
                <a16:creationId xmlns:a16="http://schemas.microsoft.com/office/drawing/2014/main" id="{24F7C71D-C823-E529-AC58-1C339FBA3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48"/>
            <a:ext cx="12192000" cy="6858000"/>
          </a:xfrm>
          <a:prstGeom prst="rect">
            <a:avLst/>
          </a:prstGeom>
        </p:spPr>
      </p:pic>
      <p:sp>
        <p:nvSpPr>
          <p:cNvPr id="5" name="TextBox 6">
            <a:extLst>
              <a:ext uri="{FF2B5EF4-FFF2-40B4-BE49-F238E27FC236}">
                <a16:creationId xmlns:a16="http://schemas.microsoft.com/office/drawing/2014/main" id="{6FEFCAFA-E90B-44C1-A345-DCFC7806C263}"/>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6" name="Rounded Rectangle 9">
            <a:extLst>
              <a:ext uri="{FF2B5EF4-FFF2-40B4-BE49-F238E27FC236}">
                <a16:creationId xmlns:a16="http://schemas.microsoft.com/office/drawing/2014/main" id="{735F6A82-CC42-A006-29A1-4A4D4851522A}"/>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419328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09D912A4-BFBC-4A33-A913-5A35EF0990AC}"/>
              </a:ext>
            </a:extLst>
          </p:cNvPr>
          <p:cNvSpPr txBox="1"/>
          <p:nvPr/>
        </p:nvSpPr>
        <p:spPr>
          <a:xfrm>
            <a:off x="9668143" y="2287290"/>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7" name="Textfeld 6">
            <a:extLst>
              <a:ext uri="{FF2B5EF4-FFF2-40B4-BE49-F238E27FC236}">
                <a16:creationId xmlns:a16="http://schemas.microsoft.com/office/drawing/2014/main" id="{71326F30-E6B7-47B2-8F1F-21CD28D847EA}"/>
              </a:ext>
            </a:extLst>
          </p:cNvPr>
          <p:cNvSpPr txBox="1"/>
          <p:nvPr/>
        </p:nvSpPr>
        <p:spPr>
          <a:xfrm>
            <a:off x="7236210" y="3025954"/>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8" name="Textfeld 7">
            <a:extLst>
              <a:ext uri="{FF2B5EF4-FFF2-40B4-BE49-F238E27FC236}">
                <a16:creationId xmlns:a16="http://schemas.microsoft.com/office/drawing/2014/main" id="{2A028AF7-7B9A-4BF6-BDC4-FCAF5143B2D2}"/>
              </a:ext>
            </a:extLst>
          </p:cNvPr>
          <p:cNvSpPr txBox="1"/>
          <p:nvPr/>
        </p:nvSpPr>
        <p:spPr>
          <a:xfrm>
            <a:off x="9430503" y="554063"/>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9" name="Textfeld 8">
            <a:extLst>
              <a:ext uri="{FF2B5EF4-FFF2-40B4-BE49-F238E27FC236}">
                <a16:creationId xmlns:a16="http://schemas.microsoft.com/office/drawing/2014/main" id="{B7FD053D-66D4-4624-8946-119F3AB151D4}"/>
              </a:ext>
            </a:extLst>
          </p:cNvPr>
          <p:cNvSpPr txBox="1"/>
          <p:nvPr/>
        </p:nvSpPr>
        <p:spPr>
          <a:xfrm>
            <a:off x="2267702" y="2829730"/>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0" name="Textfeld 9">
            <a:extLst>
              <a:ext uri="{FF2B5EF4-FFF2-40B4-BE49-F238E27FC236}">
                <a16:creationId xmlns:a16="http://schemas.microsoft.com/office/drawing/2014/main" id="{C095DC37-EAF7-4FE7-89CB-431C81895DF4}"/>
              </a:ext>
            </a:extLst>
          </p:cNvPr>
          <p:cNvSpPr txBox="1"/>
          <p:nvPr/>
        </p:nvSpPr>
        <p:spPr>
          <a:xfrm>
            <a:off x="777282" y="618639"/>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pic>
        <p:nvPicPr>
          <p:cNvPr id="3" name="Grafik 2" descr="Ein Bild, das Kleidung, Person, Ballon, Menschliches Gesicht enthält.&#10;&#10;Automatisch generierte Beschreibung">
            <a:extLst>
              <a:ext uri="{FF2B5EF4-FFF2-40B4-BE49-F238E27FC236}">
                <a16:creationId xmlns:a16="http://schemas.microsoft.com/office/drawing/2014/main" id="{99CCF768-8B54-4569-7FEC-07FE4C74C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fik 10" descr="Ein Bild, das lila, Flieder, violett, Screenshot enthält.&#10;&#10;Automatisch generierte Beschreibung">
            <a:extLst>
              <a:ext uri="{FF2B5EF4-FFF2-40B4-BE49-F238E27FC236}">
                <a16:creationId xmlns:a16="http://schemas.microsoft.com/office/drawing/2014/main" id="{E81B46E0-AA1D-4BC0-852E-0986B3079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6">
            <a:extLst>
              <a:ext uri="{FF2B5EF4-FFF2-40B4-BE49-F238E27FC236}">
                <a16:creationId xmlns:a16="http://schemas.microsoft.com/office/drawing/2014/main" id="{B87D9EAB-4C3B-4440-22E5-687299A62221}"/>
              </a:ext>
            </a:extLst>
          </p:cNvPr>
          <p:cNvSpPr txBox="1"/>
          <p:nvPr/>
        </p:nvSpPr>
        <p:spPr>
          <a:xfrm>
            <a:off x="741405" y="5498319"/>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4" name="Textfeld 13">
            <a:extLst>
              <a:ext uri="{FF2B5EF4-FFF2-40B4-BE49-F238E27FC236}">
                <a16:creationId xmlns:a16="http://schemas.microsoft.com/office/drawing/2014/main" id="{81E11526-45D8-9557-332F-5380CD3E5FED}"/>
              </a:ext>
            </a:extLst>
          </p:cNvPr>
          <p:cNvSpPr txBox="1"/>
          <p:nvPr/>
        </p:nvSpPr>
        <p:spPr>
          <a:xfrm>
            <a:off x="790197" y="740043"/>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5" name="Textfeld 14">
            <a:extLst>
              <a:ext uri="{FF2B5EF4-FFF2-40B4-BE49-F238E27FC236}">
                <a16:creationId xmlns:a16="http://schemas.microsoft.com/office/drawing/2014/main" id="{94551AD0-9202-F070-F7E3-729C584EC31E}"/>
              </a:ext>
            </a:extLst>
          </p:cNvPr>
          <p:cNvSpPr txBox="1"/>
          <p:nvPr/>
        </p:nvSpPr>
        <p:spPr>
          <a:xfrm>
            <a:off x="2186181" y="2829730"/>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6" name="Textfeld 15">
            <a:extLst>
              <a:ext uri="{FF2B5EF4-FFF2-40B4-BE49-F238E27FC236}">
                <a16:creationId xmlns:a16="http://schemas.microsoft.com/office/drawing/2014/main" id="{CE62FDF0-5D5B-C08C-A920-51BAAC76AC9C}"/>
              </a:ext>
            </a:extLst>
          </p:cNvPr>
          <p:cNvSpPr txBox="1"/>
          <p:nvPr/>
        </p:nvSpPr>
        <p:spPr>
          <a:xfrm>
            <a:off x="7317731" y="3007666"/>
            <a:ext cx="1687559"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7" name="Textfeld 16">
            <a:extLst>
              <a:ext uri="{FF2B5EF4-FFF2-40B4-BE49-F238E27FC236}">
                <a16:creationId xmlns:a16="http://schemas.microsoft.com/office/drawing/2014/main" id="{3F8555B2-7700-5C24-DF2E-4D0F0765B814}"/>
              </a:ext>
            </a:extLst>
          </p:cNvPr>
          <p:cNvSpPr txBox="1"/>
          <p:nvPr/>
        </p:nvSpPr>
        <p:spPr>
          <a:xfrm>
            <a:off x="9586622" y="2585454"/>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8" name="Textfeld 17">
            <a:extLst>
              <a:ext uri="{FF2B5EF4-FFF2-40B4-BE49-F238E27FC236}">
                <a16:creationId xmlns:a16="http://schemas.microsoft.com/office/drawing/2014/main" id="{B8223E25-7F23-F4F1-D813-65DD5D2D9BD1}"/>
              </a:ext>
            </a:extLst>
          </p:cNvPr>
          <p:cNvSpPr txBox="1"/>
          <p:nvPr/>
        </p:nvSpPr>
        <p:spPr>
          <a:xfrm>
            <a:off x="9464242" y="532931"/>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9" name="Rounded Rectangle 9">
            <a:extLst>
              <a:ext uri="{FF2B5EF4-FFF2-40B4-BE49-F238E27FC236}">
                <a16:creationId xmlns:a16="http://schemas.microsoft.com/office/drawing/2014/main" id="{9F3D4DC2-2FD8-3222-9770-2A6BF500EA18}"/>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399737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Person, Helm, Menschliches Gesicht enthält.&#10;&#10;Automatisch generierte Beschreibung">
            <a:extLst>
              <a:ext uri="{FF2B5EF4-FFF2-40B4-BE49-F238E27FC236}">
                <a16:creationId xmlns:a16="http://schemas.microsoft.com/office/drawing/2014/main" id="{1E4FCEB3-9A72-5AAE-083D-F77EA62E6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Grafik 8" descr="Ein Bild, das lila, Flieder, violett, Screenshot enthält.&#10;&#10;Automatisch generierte Beschreibung">
            <a:extLst>
              <a:ext uri="{FF2B5EF4-FFF2-40B4-BE49-F238E27FC236}">
                <a16:creationId xmlns:a16="http://schemas.microsoft.com/office/drawing/2014/main" id="{F33F6040-C173-9357-652B-33E5AAD86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6">
            <a:extLst>
              <a:ext uri="{FF2B5EF4-FFF2-40B4-BE49-F238E27FC236}">
                <a16:creationId xmlns:a16="http://schemas.microsoft.com/office/drawing/2014/main" id="{A26D9BF7-5A10-D66D-761C-98B9021122BA}"/>
              </a:ext>
            </a:extLst>
          </p:cNvPr>
          <p:cNvSpPr txBox="1"/>
          <p:nvPr/>
        </p:nvSpPr>
        <p:spPr>
          <a:xfrm>
            <a:off x="741405" y="5498319"/>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1" name="Rounded Rectangle 9">
            <a:extLst>
              <a:ext uri="{FF2B5EF4-FFF2-40B4-BE49-F238E27FC236}">
                <a16:creationId xmlns:a16="http://schemas.microsoft.com/office/drawing/2014/main" id="{FAD7821C-62F4-13F1-A1D2-031EB18F2ACC}"/>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2" name="Textfeld 11">
            <a:extLst>
              <a:ext uri="{FF2B5EF4-FFF2-40B4-BE49-F238E27FC236}">
                <a16:creationId xmlns:a16="http://schemas.microsoft.com/office/drawing/2014/main" id="{7C7EDE62-9FFD-7086-0B81-484FF65B1E00}"/>
              </a:ext>
            </a:extLst>
          </p:cNvPr>
          <p:cNvSpPr txBox="1"/>
          <p:nvPr/>
        </p:nvSpPr>
        <p:spPr>
          <a:xfrm>
            <a:off x="790197" y="740043"/>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3" name="Textfeld 12">
            <a:extLst>
              <a:ext uri="{FF2B5EF4-FFF2-40B4-BE49-F238E27FC236}">
                <a16:creationId xmlns:a16="http://schemas.microsoft.com/office/drawing/2014/main" id="{644DA239-70B6-B651-D16E-656F9A25ED57}"/>
              </a:ext>
            </a:extLst>
          </p:cNvPr>
          <p:cNvSpPr txBox="1"/>
          <p:nvPr/>
        </p:nvSpPr>
        <p:spPr>
          <a:xfrm>
            <a:off x="2231901" y="2812683"/>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4" name="Textfeld 13">
            <a:extLst>
              <a:ext uri="{FF2B5EF4-FFF2-40B4-BE49-F238E27FC236}">
                <a16:creationId xmlns:a16="http://schemas.microsoft.com/office/drawing/2014/main" id="{847DBE51-5B9D-1BF1-0C74-92F012D071F0}"/>
              </a:ext>
            </a:extLst>
          </p:cNvPr>
          <p:cNvSpPr txBox="1"/>
          <p:nvPr/>
        </p:nvSpPr>
        <p:spPr>
          <a:xfrm>
            <a:off x="9409941" y="618123"/>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2061680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Person, Menschliches Gesicht, draußen enthält.&#10;&#10;Automatisch generierte Beschreibung">
            <a:extLst>
              <a:ext uri="{FF2B5EF4-FFF2-40B4-BE49-F238E27FC236}">
                <a16:creationId xmlns:a16="http://schemas.microsoft.com/office/drawing/2014/main" id="{DDC32740-807A-62FE-E566-03428FCD4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descr="Ein Bild, das lila, Flieder, violett, Screenshot enthält.&#10;&#10;Automatisch generierte Beschreibung">
            <a:extLst>
              <a:ext uri="{FF2B5EF4-FFF2-40B4-BE49-F238E27FC236}">
                <a16:creationId xmlns:a16="http://schemas.microsoft.com/office/drawing/2014/main" id="{04A1CF87-245E-2B1F-A6F2-B03FCAADE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8BA9D7C3-10AD-738F-AFE7-4474DADF6ED7}"/>
              </a:ext>
            </a:extLst>
          </p:cNvPr>
          <p:cNvSpPr txBox="1"/>
          <p:nvPr/>
        </p:nvSpPr>
        <p:spPr>
          <a:xfrm>
            <a:off x="741405" y="5498319"/>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7" name="Rounded Rectangle 9">
            <a:extLst>
              <a:ext uri="{FF2B5EF4-FFF2-40B4-BE49-F238E27FC236}">
                <a16:creationId xmlns:a16="http://schemas.microsoft.com/office/drawing/2014/main" id="{72F88DE3-8859-C967-47A5-3BBB1E32AAC1}"/>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8" name="Textfeld 7">
            <a:extLst>
              <a:ext uri="{FF2B5EF4-FFF2-40B4-BE49-F238E27FC236}">
                <a16:creationId xmlns:a16="http://schemas.microsoft.com/office/drawing/2014/main" id="{6A7FE2AB-6AC3-FC12-C681-46DA8B338E3E}"/>
              </a:ext>
            </a:extLst>
          </p:cNvPr>
          <p:cNvSpPr txBox="1"/>
          <p:nvPr/>
        </p:nvSpPr>
        <p:spPr>
          <a:xfrm>
            <a:off x="9412989" y="593739"/>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9" name="Textfeld 8">
            <a:extLst>
              <a:ext uri="{FF2B5EF4-FFF2-40B4-BE49-F238E27FC236}">
                <a16:creationId xmlns:a16="http://schemas.microsoft.com/office/drawing/2014/main" id="{0C7EF0A9-B700-CF9F-D3AD-76911D5C0A45}"/>
              </a:ext>
            </a:extLst>
          </p:cNvPr>
          <p:cNvSpPr txBox="1"/>
          <p:nvPr/>
        </p:nvSpPr>
        <p:spPr>
          <a:xfrm>
            <a:off x="9476997" y="2664806"/>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20647393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Person, draußen, Menschliches Gesicht enthält.&#10;&#10;Automatisch generierte Beschreibung">
            <a:extLst>
              <a:ext uri="{FF2B5EF4-FFF2-40B4-BE49-F238E27FC236}">
                <a16:creationId xmlns:a16="http://schemas.microsoft.com/office/drawing/2014/main" id="{F5E45B0B-EB5A-25D0-5A3C-5A276004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descr="Ein Bild, das lila, Flieder, violett, Screenshot enthält.&#10;&#10;Automatisch generierte Beschreibung">
            <a:extLst>
              <a:ext uri="{FF2B5EF4-FFF2-40B4-BE49-F238E27FC236}">
                <a16:creationId xmlns:a16="http://schemas.microsoft.com/office/drawing/2014/main" id="{ECB1837D-7CDE-04BA-6FD8-45A2F5C0B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348D3A9A-A117-6070-16AE-6E561EA150E4}"/>
              </a:ext>
            </a:extLst>
          </p:cNvPr>
          <p:cNvSpPr txBox="1"/>
          <p:nvPr/>
        </p:nvSpPr>
        <p:spPr>
          <a:xfrm>
            <a:off x="741405" y="5498319"/>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7" name="Rounded Rectangle 9">
            <a:extLst>
              <a:ext uri="{FF2B5EF4-FFF2-40B4-BE49-F238E27FC236}">
                <a16:creationId xmlns:a16="http://schemas.microsoft.com/office/drawing/2014/main" id="{202E923E-F7D4-95C2-C127-DBF20D28A2FE}"/>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9" name="Textfeld 8">
            <a:extLst>
              <a:ext uri="{FF2B5EF4-FFF2-40B4-BE49-F238E27FC236}">
                <a16:creationId xmlns:a16="http://schemas.microsoft.com/office/drawing/2014/main" id="{D6DFCA46-8FF3-9F3E-6F7D-75C232B3ABDA}"/>
              </a:ext>
            </a:extLst>
          </p:cNvPr>
          <p:cNvSpPr txBox="1"/>
          <p:nvPr/>
        </p:nvSpPr>
        <p:spPr>
          <a:xfrm>
            <a:off x="790197" y="740043"/>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14032225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Person, Menschliches Gesicht, draußen enthält.&#10;&#10;Automatisch generierte Beschreibung">
            <a:extLst>
              <a:ext uri="{FF2B5EF4-FFF2-40B4-BE49-F238E27FC236}">
                <a16:creationId xmlns:a16="http://schemas.microsoft.com/office/drawing/2014/main" id="{70E9A8A8-F2B8-0C65-F56B-4FB31C9B3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descr="Ein Bild, das lila, Flieder, violett, Screenshot enthält.&#10;&#10;Automatisch generierte Beschreibung">
            <a:extLst>
              <a:ext uri="{FF2B5EF4-FFF2-40B4-BE49-F238E27FC236}">
                <a16:creationId xmlns:a16="http://schemas.microsoft.com/office/drawing/2014/main" id="{77137E67-93EC-A65F-EC4B-F633589A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B3FB4CA7-CB88-445C-64CA-9E531C53241C}"/>
              </a:ext>
            </a:extLst>
          </p:cNvPr>
          <p:cNvSpPr txBox="1"/>
          <p:nvPr/>
        </p:nvSpPr>
        <p:spPr>
          <a:xfrm>
            <a:off x="741405" y="5498319"/>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7" name="Rounded Rectangle 9">
            <a:extLst>
              <a:ext uri="{FF2B5EF4-FFF2-40B4-BE49-F238E27FC236}">
                <a16:creationId xmlns:a16="http://schemas.microsoft.com/office/drawing/2014/main" id="{AB7EB604-E9F4-2061-746A-E1CC997F6DD4}"/>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8" name="Textfeld 7">
            <a:extLst>
              <a:ext uri="{FF2B5EF4-FFF2-40B4-BE49-F238E27FC236}">
                <a16:creationId xmlns:a16="http://schemas.microsoft.com/office/drawing/2014/main" id="{ADB93081-C0E0-8BB7-EF58-1FBC84F02604}"/>
              </a:ext>
            </a:extLst>
          </p:cNvPr>
          <p:cNvSpPr txBox="1"/>
          <p:nvPr/>
        </p:nvSpPr>
        <p:spPr>
          <a:xfrm>
            <a:off x="9440421" y="584595"/>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33496617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Kleidung, draußen, Schutzhelm enthält.&#10;&#10;Automatisch generierte Beschreibung">
            <a:extLst>
              <a:ext uri="{FF2B5EF4-FFF2-40B4-BE49-F238E27FC236}">
                <a16:creationId xmlns:a16="http://schemas.microsoft.com/office/drawing/2014/main" id="{7CCC70EA-9D02-7FCA-C849-420B32A3D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descr="Ein Bild, das lila, Flieder, violett, Screenshot enthält.&#10;&#10;Automatisch generierte Beschreibung">
            <a:extLst>
              <a:ext uri="{FF2B5EF4-FFF2-40B4-BE49-F238E27FC236}">
                <a16:creationId xmlns:a16="http://schemas.microsoft.com/office/drawing/2014/main" id="{3CC5BBBE-957B-4B0C-50BD-BEF03A824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8321815F-A2B5-CDC1-3C90-D5389B80F740}"/>
              </a:ext>
            </a:extLst>
          </p:cNvPr>
          <p:cNvSpPr txBox="1"/>
          <p:nvPr/>
        </p:nvSpPr>
        <p:spPr>
          <a:xfrm>
            <a:off x="741405" y="5498319"/>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8" name="Rounded Rectangle 9">
            <a:extLst>
              <a:ext uri="{FF2B5EF4-FFF2-40B4-BE49-F238E27FC236}">
                <a16:creationId xmlns:a16="http://schemas.microsoft.com/office/drawing/2014/main" id="{6D531173-D809-BB81-1E8D-BA5E61883124}"/>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561503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77FA40B-F15B-4DF0-9AD3-254C09988638}"/>
              </a:ext>
            </a:extLst>
          </p:cNvPr>
          <p:cNvSpPr txBox="1"/>
          <p:nvPr/>
        </p:nvSpPr>
        <p:spPr>
          <a:xfrm>
            <a:off x="9869621" y="605724"/>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5" name="Textfeld 4">
            <a:extLst>
              <a:ext uri="{FF2B5EF4-FFF2-40B4-BE49-F238E27FC236}">
                <a16:creationId xmlns:a16="http://schemas.microsoft.com/office/drawing/2014/main" id="{7B1A9ED5-D4D5-43E4-BF1A-6977F809C906}"/>
              </a:ext>
            </a:extLst>
          </p:cNvPr>
          <p:cNvSpPr txBox="1"/>
          <p:nvPr/>
        </p:nvSpPr>
        <p:spPr>
          <a:xfrm>
            <a:off x="3103437" y="2951134"/>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6" name="Textfeld 5">
            <a:extLst>
              <a:ext uri="{FF2B5EF4-FFF2-40B4-BE49-F238E27FC236}">
                <a16:creationId xmlns:a16="http://schemas.microsoft.com/office/drawing/2014/main" id="{C262A177-367B-46C0-84ED-E0F67301EBC8}"/>
              </a:ext>
            </a:extLst>
          </p:cNvPr>
          <p:cNvSpPr txBox="1"/>
          <p:nvPr/>
        </p:nvSpPr>
        <p:spPr>
          <a:xfrm>
            <a:off x="511228" y="2892459"/>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7" name="Textfeld 6">
            <a:extLst>
              <a:ext uri="{FF2B5EF4-FFF2-40B4-BE49-F238E27FC236}">
                <a16:creationId xmlns:a16="http://schemas.microsoft.com/office/drawing/2014/main" id="{7AD853B4-9948-44DC-ADE1-D39DA51CE733}"/>
              </a:ext>
            </a:extLst>
          </p:cNvPr>
          <p:cNvSpPr txBox="1"/>
          <p:nvPr/>
        </p:nvSpPr>
        <p:spPr>
          <a:xfrm>
            <a:off x="795363" y="404246"/>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pic>
        <p:nvPicPr>
          <p:cNvPr id="8" name="Grafik 7" descr="Ein Bild, das Kleidung, Menschliches Gesicht, Ballon, Person enthält.&#10;&#10;Automatisch generierte Beschreibung">
            <a:extLst>
              <a:ext uri="{FF2B5EF4-FFF2-40B4-BE49-F238E27FC236}">
                <a16:creationId xmlns:a16="http://schemas.microsoft.com/office/drawing/2014/main" id="{6FA0B311-E1FD-3BA3-2D80-CF1B601CC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afik 9" descr="Ein Bild, das Screenshot, Verschwommen enthält.&#10;&#10;Automatisch generierte Beschreibung">
            <a:extLst>
              <a:ext uri="{FF2B5EF4-FFF2-40B4-BE49-F238E27FC236}">
                <a16:creationId xmlns:a16="http://schemas.microsoft.com/office/drawing/2014/main" id="{D0C42296-D70D-A6E0-2793-E3937D0D7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6">
            <a:extLst>
              <a:ext uri="{FF2B5EF4-FFF2-40B4-BE49-F238E27FC236}">
                <a16:creationId xmlns:a16="http://schemas.microsoft.com/office/drawing/2014/main" id="{C9469F10-3FC2-6E49-89DC-0BDEE01D0086}"/>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2" name="Rounded Rectangle 9">
            <a:extLst>
              <a:ext uri="{FF2B5EF4-FFF2-40B4-BE49-F238E27FC236}">
                <a16:creationId xmlns:a16="http://schemas.microsoft.com/office/drawing/2014/main" id="{177239FA-88A2-9AA0-6928-00E8FADF418E}"/>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3" name="Textfeld 12">
            <a:extLst>
              <a:ext uri="{FF2B5EF4-FFF2-40B4-BE49-F238E27FC236}">
                <a16:creationId xmlns:a16="http://schemas.microsoft.com/office/drawing/2014/main" id="{AFDF1936-3A43-850F-DA25-ABA804AA02E6}"/>
              </a:ext>
            </a:extLst>
          </p:cNvPr>
          <p:cNvSpPr txBox="1"/>
          <p:nvPr/>
        </p:nvSpPr>
        <p:spPr>
          <a:xfrm>
            <a:off x="782448" y="414578"/>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4" name="Textfeld 13">
            <a:extLst>
              <a:ext uri="{FF2B5EF4-FFF2-40B4-BE49-F238E27FC236}">
                <a16:creationId xmlns:a16="http://schemas.microsoft.com/office/drawing/2014/main" id="{1F3FB1B1-4B41-1CC6-6879-CEAC1BBAF28C}"/>
              </a:ext>
            </a:extLst>
          </p:cNvPr>
          <p:cNvSpPr txBox="1"/>
          <p:nvPr/>
        </p:nvSpPr>
        <p:spPr>
          <a:xfrm>
            <a:off x="511228" y="2920034"/>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5" name="Textfeld 14">
            <a:extLst>
              <a:ext uri="{FF2B5EF4-FFF2-40B4-BE49-F238E27FC236}">
                <a16:creationId xmlns:a16="http://schemas.microsoft.com/office/drawing/2014/main" id="{FC85979F-ACE9-0131-825A-06D81BFEAFE8}"/>
              </a:ext>
            </a:extLst>
          </p:cNvPr>
          <p:cNvSpPr txBox="1"/>
          <p:nvPr/>
        </p:nvSpPr>
        <p:spPr>
          <a:xfrm>
            <a:off x="3100638" y="2999074"/>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6" name="Textfeld 15">
            <a:extLst>
              <a:ext uri="{FF2B5EF4-FFF2-40B4-BE49-F238E27FC236}">
                <a16:creationId xmlns:a16="http://schemas.microsoft.com/office/drawing/2014/main" id="{2C2BA875-BB3E-F0FB-F968-79E57429E527}"/>
              </a:ext>
            </a:extLst>
          </p:cNvPr>
          <p:cNvSpPr txBox="1"/>
          <p:nvPr/>
        </p:nvSpPr>
        <p:spPr>
          <a:xfrm>
            <a:off x="9882536" y="605724"/>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3065954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Kleidung, Menschliches Gesicht, Person, Ballon enthält.&#10;&#10;Automatisch generierte Beschreibung">
            <a:extLst>
              <a:ext uri="{FF2B5EF4-FFF2-40B4-BE49-F238E27FC236}">
                <a16:creationId xmlns:a16="http://schemas.microsoft.com/office/drawing/2014/main" id="{CDE9A9D2-BC08-97FC-76C8-874B1F918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Grafik 8" descr="Ein Bild, das Screenshot, Verschwommen enthält.&#10;&#10;Automatisch generierte Beschreibung">
            <a:extLst>
              <a:ext uri="{FF2B5EF4-FFF2-40B4-BE49-F238E27FC236}">
                <a16:creationId xmlns:a16="http://schemas.microsoft.com/office/drawing/2014/main" id="{25482524-91BB-AF32-6E26-BD72FCE8A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6">
            <a:extLst>
              <a:ext uri="{FF2B5EF4-FFF2-40B4-BE49-F238E27FC236}">
                <a16:creationId xmlns:a16="http://schemas.microsoft.com/office/drawing/2014/main" id="{54848CEC-B485-81C8-81C5-6214C28D4B46}"/>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2" name="Rounded Rectangle 9">
            <a:extLst>
              <a:ext uri="{FF2B5EF4-FFF2-40B4-BE49-F238E27FC236}">
                <a16:creationId xmlns:a16="http://schemas.microsoft.com/office/drawing/2014/main" id="{068CB411-B604-93E8-0DB0-75D3B42B4EF7}"/>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3" name="Textfeld 12">
            <a:extLst>
              <a:ext uri="{FF2B5EF4-FFF2-40B4-BE49-F238E27FC236}">
                <a16:creationId xmlns:a16="http://schemas.microsoft.com/office/drawing/2014/main" id="{0697CE8A-1E78-B548-EAB2-747442FC061B}"/>
              </a:ext>
            </a:extLst>
          </p:cNvPr>
          <p:cNvSpPr txBox="1"/>
          <p:nvPr/>
        </p:nvSpPr>
        <p:spPr>
          <a:xfrm>
            <a:off x="782448" y="414578"/>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4" name="Textfeld 13">
            <a:extLst>
              <a:ext uri="{FF2B5EF4-FFF2-40B4-BE49-F238E27FC236}">
                <a16:creationId xmlns:a16="http://schemas.microsoft.com/office/drawing/2014/main" id="{1BF514FD-176A-79CF-9248-D29E17028229}"/>
              </a:ext>
            </a:extLst>
          </p:cNvPr>
          <p:cNvSpPr txBox="1"/>
          <p:nvPr/>
        </p:nvSpPr>
        <p:spPr>
          <a:xfrm>
            <a:off x="559944" y="2935584"/>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5" name="Textfeld 14">
            <a:extLst>
              <a:ext uri="{FF2B5EF4-FFF2-40B4-BE49-F238E27FC236}">
                <a16:creationId xmlns:a16="http://schemas.microsoft.com/office/drawing/2014/main" id="{D218DA6A-AA51-EBFA-4309-47B79845046C}"/>
              </a:ext>
            </a:extLst>
          </p:cNvPr>
          <p:cNvSpPr txBox="1"/>
          <p:nvPr/>
        </p:nvSpPr>
        <p:spPr>
          <a:xfrm>
            <a:off x="9850248" y="585266"/>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2502545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722C9EE3-03AB-63C3-BBB7-DE9C6FBBAAFC}"/>
              </a:ext>
            </a:extLst>
          </p:cNvPr>
          <p:cNvSpPr>
            <a:spLocks noGrp="1"/>
          </p:cNvSpPr>
          <p:nvPr>
            <p:ph idx="1"/>
          </p:nvPr>
        </p:nvSpPr>
        <p:spPr/>
        <p:txBody>
          <a:bodyPr/>
          <a:lstStyle/>
          <a:p>
            <a:pPr marL="0" indent="0">
              <a:lnSpc>
                <a:spcPct val="90000"/>
              </a:lnSpc>
              <a:buNone/>
            </a:pPr>
            <a:r>
              <a:rPr lang="de-DE" dirty="0"/>
              <a:t>Die NA DAAD will Sie in Ihrer Arbeit unterstützen und es Ihnen so einfach wie möglich machen. Daher haben wir die Bilder der EU-Kommission in einer Power-Point-Präsentation so aufbereitet, dass Sie diese mit, mit einigen oder auch ganz ohne Bubbles verwenden können für Ihre Erasmus+ Kommunikation ohne spezielle Bearbeitungsprogramme. Ebenso können Sie eigene Bilder verwenden im Hintergrund eines farblich passenden Verlaufs.</a:t>
            </a:r>
          </a:p>
          <a:p>
            <a:pPr marL="0" indent="0">
              <a:lnSpc>
                <a:spcPct val="90000"/>
              </a:lnSpc>
              <a:buNone/>
            </a:pPr>
            <a:r>
              <a:rPr lang="de-DE" dirty="0"/>
              <a:t>So haben Sie die Möglichkeit schnell und mit wenig Aufwand die Kampagne zum neuen Erasmus+ Programm mit Ihren Inhalten zu befüllen und an Pinnwänden und in digitalen Kanälen anzubringen.</a:t>
            </a:r>
          </a:p>
          <a:p>
            <a:endParaRPr lang="de-DE" dirty="0"/>
          </a:p>
        </p:txBody>
      </p:sp>
      <p:sp>
        <p:nvSpPr>
          <p:cNvPr id="2" name="Foliennummernplatzhalter 1">
            <a:extLst>
              <a:ext uri="{FF2B5EF4-FFF2-40B4-BE49-F238E27FC236}">
                <a16:creationId xmlns:a16="http://schemas.microsoft.com/office/drawing/2014/main" id="{2C032E19-EC1A-691E-ACAF-AA4DEE019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1" i="0" u="none" strike="noStrike" kern="1200" cap="none" spc="0" normalizeH="0" baseline="0" noProof="0" smtClean="0">
                <a:ln>
                  <a:noFill/>
                </a:ln>
                <a:solidFill>
                  <a:srgbClr val="FFFFFF"/>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 name="Titel 1">
            <a:extLst>
              <a:ext uri="{FF2B5EF4-FFF2-40B4-BE49-F238E27FC236}">
                <a16:creationId xmlns:a16="http://schemas.microsoft.com/office/drawing/2014/main" id="{F6A1C0AE-ACB7-2B5E-3038-FC8D6A84ADAB}"/>
              </a:ext>
            </a:extLst>
          </p:cNvPr>
          <p:cNvSpPr txBox="1">
            <a:spLocks/>
          </p:cNvSpPr>
          <p:nvPr/>
        </p:nvSpPr>
        <p:spPr>
          <a:xfrm>
            <a:off x="5951538" y="562234"/>
            <a:ext cx="7921464" cy="1080000"/>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de-DE"/>
              <a:t>Kurze Wege</a:t>
            </a:r>
            <a:endParaRPr lang="de-DE" dirty="0"/>
          </a:p>
        </p:txBody>
      </p:sp>
      <p:sp>
        <p:nvSpPr>
          <p:cNvPr id="4" name="Fußzeilenplatzhalter 3">
            <a:extLst>
              <a:ext uri="{FF2B5EF4-FFF2-40B4-BE49-F238E27FC236}">
                <a16:creationId xmlns:a16="http://schemas.microsoft.com/office/drawing/2014/main" id="{09129A4C-7A57-7682-98B3-CF47E9408F51}"/>
              </a:ext>
            </a:extLst>
          </p:cNvPr>
          <p:cNvSpPr>
            <a:spLocks noGrp="1"/>
          </p:cNvSpPr>
          <p:nvPr>
            <p:ph type="ftr" sz="quarter" idx="11"/>
          </p:nvPr>
        </p:nvSpPr>
        <p:spPr>
          <a:xfrm>
            <a:off x="550863" y="6486525"/>
            <a:ext cx="7475537" cy="371475"/>
          </a:xfrm>
        </p:spPr>
        <p:txBody>
          <a:bodyPr/>
          <a:lstStyle/>
          <a:p>
            <a:pPr marL="0" marR="0" lvl="0" indent="0" defTabSz="914400" rtl="0" eaLnBrk="1" fontAlgn="auto" latinLnBrk="0" hangingPunct="1">
              <a:spcBef>
                <a:spcPts val="0"/>
              </a:spcBef>
              <a:spcAft>
                <a:spcPts val="600"/>
              </a:spcAft>
              <a:buClrTx/>
              <a:buSzTx/>
              <a:buFontTx/>
              <a:buNone/>
              <a:tabLst/>
              <a:defRPr/>
            </a:pPr>
            <a:r>
              <a:rPr kumimoji="0" lang="de-DE" b="1" i="0" u="none" strike="noStrike" kern="1200" cap="none" spc="0" normalizeH="0" baseline="0" noProof="0" dirty="0">
                <a:ln>
                  <a:noFill/>
                </a:ln>
                <a:effectLst/>
                <a:uLnTx/>
                <a:uFillTx/>
              </a:rPr>
              <a:t>Erasmus+ Kommunikation | </a:t>
            </a:r>
            <a:r>
              <a:rPr lang="de-DE" dirty="0"/>
              <a:t>A4-Poster für Aushänge oder Bilder fürs Web </a:t>
            </a:r>
            <a:endParaRPr kumimoji="0" lang="en-US" b="1" i="0" u="none" strike="noStrike" kern="1200" cap="none" spc="0" normalizeH="0" baseline="0" noProof="0" dirty="0">
              <a:ln>
                <a:noFill/>
              </a:ln>
              <a:effectLst/>
              <a:uLnTx/>
              <a:uFillTx/>
            </a:endParaRPr>
          </a:p>
        </p:txBody>
      </p:sp>
      <p:pic>
        <p:nvPicPr>
          <p:cNvPr id="8" name="Grafik 7">
            <a:extLst>
              <a:ext uri="{FF2B5EF4-FFF2-40B4-BE49-F238E27FC236}">
                <a16:creationId xmlns:a16="http://schemas.microsoft.com/office/drawing/2014/main" id="{90126670-153D-06EE-61A4-7654A317FBA9}"/>
              </a:ext>
            </a:extLst>
          </p:cNvPr>
          <p:cNvPicPr>
            <a:picLocks noChangeAspect="1"/>
          </p:cNvPicPr>
          <p:nvPr/>
        </p:nvPicPr>
        <p:blipFill>
          <a:blip r:embed="rId2"/>
          <a:stretch>
            <a:fillRect/>
          </a:stretch>
        </p:blipFill>
        <p:spPr>
          <a:xfrm>
            <a:off x="1430989" y="551895"/>
            <a:ext cx="2792908" cy="1561626"/>
          </a:xfrm>
          <a:prstGeom prst="rect">
            <a:avLst/>
          </a:prstGeom>
        </p:spPr>
      </p:pic>
      <p:pic>
        <p:nvPicPr>
          <p:cNvPr id="13" name="Grafik 12">
            <a:extLst>
              <a:ext uri="{FF2B5EF4-FFF2-40B4-BE49-F238E27FC236}">
                <a16:creationId xmlns:a16="http://schemas.microsoft.com/office/drawing/2014/main" id="{4138A885-E9E2-8832-69DF-3971687EE36F}"/>
              </a:ext>
            </a:extLst>
          </p:cNvPr>
          <p:cNvPicPr>
            <a:picLocks noChangeAspect="1"/>
          </p:cNvPicPr>
          <p:nvPr/>
        </p:nvPicPr>
        <p:blipFill>
          <a:blip r:embed="rId3"/>
          <a:stretch>
            <a:fillRect/>
          </a:stretch>
        </p:blipFill>
        <p:spPr>
          <a:xfrm>
            <a:off x="128411" y="2289755"/>
            <a:ext cx="2774417" cy="1551287"/>
          </a:xfrm>
          <a:prstGeom prst="rect">
            <a:avLst/>
          </a:prstGeom>
        </p:spPr>
      </p:pic>
      <p:pic>
        <p:nvPicPr>
          <p:cNvPr id="15" name="Grafik 14">
            <a:extLst>
              <a:ext uri="{FF2B5EF4-FFF2-40B4-BE49-F238E27FC236}">
                <a16:creationId xmlns:a16="http://schemas.microsoft.com/office/drawing/2014/main" id="{D9E7F36D-2B56-4A4E-06DF-ADC0C0DA0A18}"/>
              </a:ext>
            </a:extLst>
          </p:cNvPr>
          <p:cNvPicPr>
            <a:picLocks noChangeAspect="1"/>
          </p:cNvPicPr>
          <p:nvPr/>
        </p:nvPicPr>
        <p:blipFill>
          <a:blip r:embed="rId4"/>
          <a:stretch>
            <a:fillRect/>
          </a:stretch>
        </p:blipFill>
        <p:spPr>
          <a:xfrm>
            <a:off x="124702" y="4017276"/>
            <a:ext cx="2778126" cy="1558461"/>
          </a:xfrm>
          <a:prstGeom prst="rect">
            <a:avLst/>
          </a:prstGeom>
        </p:spPr>
      </p:pic>
      <p:pic>
        <p:nvPicPr>
          <p:cNvPr id="17" name="Grafik 16">
            <a:extLst>
              <a:ext uri="{FF2B5EF4-FFF2-40B4-BE49-F238E27FC236}">
                <a16:creationId xmlns:a16="http://schemas.microsoft.com/office/drawing/2014/main" id="{2EA597DB-FB95-C47E-3EAA-FE6E6CEC2F5B}"/>
              </a:ext>
            </a:extLst>
          </p:cNvPr>
          <p:cNvPicPr>
            <a:picLocks noChangeAspect="1"/>
          </p:cNvPicPr>
          <p:nvPr/>
        </p:nvPicPr>
        <p:blipFill>
          <a:blip r:embed="rId5"/>
          <a:stretch>
            <a:fillRect/>
          </a:stretch>
        </p:blipFill>
        <p:spPr>
          <a:xfrm>
            <a:off x="3030778" y="2289755"/>
            <a:ext cx="2749675" cy="1551287"/>
          </a:xfrm>
          <a:prstGeom prst="rect">
            <a:avLst/>
          </a:prstGeom>
        </p:spPr>
      </p:pic>
      <p:pic>
        <p:nvPicPr>
          <p:cNvPr id="19" name="Grafik 18">
            <a:extLst>
              <a:ext uri="{FF2B5EF4-FFF2-40B4-BE49-F238E27FC236}">
                <a16:creationId xmlns:a16="http://schemas.microsoft.com/office/drawing/2014/main" id="{DDA540F5-3053-8FCA-FB95-44149037D703}"/>
              </a:ext>
            </a:extLst>
          </p:cNvPr>
          <p:cNvPicPr>
            <a:picLocks noChangeAspect="1"/>
          </p:cNvPicPr>
          <p:nvPr/>
        </p:nvPicPr>
        <p:blipFill>
          <a:blip r:embed="rId6"/>
          <a:stretch>
            <a:fillRect/>
          </a:stretch>
        </p:blipFill>
        <p:spPr>
          <a:xfrm>
            <a:off x="3030778" y="4017276"/>
            <a:ext cx="2780327" cy="1551287"/>
          </a:xfrm>
          <a:prstGeom prst="rect">
            <a:avLst/>
          </a:prstGeom>
        </p:spPr>
      </p:pic>
    </p:spTree>
    <p:extLst>
      <p:ext uri="{BB962C8B-B14F-4D97-AF65-F5344CB8AC3E}">
        <p14:creationId xmlns:p14="http://schemas.microsoft.com/office/powerpoint/2010/main" val="2915630233"/>
      </p:ext>
    </p:extLst>
  </p:cSld>
  <p:clrMapOvr>
    <a:masterClrMapping/>
  </p:clrMapOvr>
  <p:transition spd="med">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idung, Menschliches Gesicht, Person, Jeans enthält.&#10;&#10;Automatisch generierte Beschreibung">
            <a:extLst>
              <a:ext uri="{FF2B5EF4-FFF2-40B4-BE49-F238E27FC236}">
                <a16:creationId xmlns:a16="http://schemas.microsoft.com/office/drawing/2014/main" id="{3859A479-E6EB-A8E5-A8E8-6E2B030A1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fik 6" descr="Ein Bild, das Screenshot, Verschwommen enthält.&#10;&#10;Automatisch generierte Beschreibung">
            <a:extLst>
              <a:ext uri="{FF2B5EF4-FFF2-40B4-BE49-F238E27FC236}">
                <a16:creationId xmlns:a16="http://schemas.microsoft.com/office/drawing/2014/main" id="{39C48E86-FBF9-8D59-3CFF-BAF3A4599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6">
            <a:extLst>
              <a:ext uri="{FF2B5EF4-FFF2-40B4-BE49-F238E27FC236}">
                <a16:creationId xmlns:a16="http://schemas.microsoft.com/office/drawing/2014/main" id="{50E81747-567A-EAE2-E12F-86DE58D833D8}"/>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9" name="Rounded Rectangle 9">
            <a:extLst>
              <a:ext uri="{FF2B5EF4-FFF2-40B4-BE49-F238E27FC236}">
                <a16:creationId xmlns:a16="http://schemas.microsoft.com/office/drawing/2014/main" id="{DCE69042-49EB-F2A5-79E7-35CF34538C94}"/>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0" name="Textfeld 9">
            <a:extLst>
              <a:ext uri="{FF2B5EF4-FFF2-40B4-BE49-F238E27FC236}">
                <a16:creationId xmlns:a16="http://schemas.microsoft.com/office/drawing/2014/main" id="{AFF96D56-6953-06A4-9FD7-E304FC5F8E95}"/>
              </a:ext>
            </a:extLst>
          </p:cNvPr>
          <p:cNvSpPr txBox="1"/>
          <p:nvPr/>
        </p:nvSpPr>
        <p:spPr>
          <a:xfrm>
            <a:off x="782448" y="414578"/>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1" name="Textfeld 10">
            <a:extLst>
              <a:ext uri="{FF2B5EF4-FFF2-40B4-BE49-F238E27FC236}">
                <a16:creationId xmlns:a16="http://schemas.microsoft.com/office/drawing/2014/main" id="{5B13E6B9-00E6-9EE7-3AA7-DBE82D08A6CE}"/>
              </a:ext>
            </a:extLst>
          </p:cNvPr>
          <p:cNvSpPr txBox="1"/>
          <p:nvPr/>
        </p:nvSpPr>
        <p:spPr>
          <a:xfrm>
            <a:off x="9868536" y="630986"/>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4135469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Menschliches Gesicht, Person, Wand enthält.&#10;&#10;Automatisch generierte Beschreibung">
            <a:extLst>
              <a:ext uri="{FF2B5EF4-FFF2-40B4-BE49-F238E27FC236}">
                <a16:creationId xmlns:a16="http://schemas.microsoft.com/office/drawing/2014/main" id="{6703D6CD-0928-7E58-16D6-79F2FEF40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descr="Ein Bild, das Screenshot, Verschwommen enthält.&#10;&#10;Automatisch generierte Beschreibung">
            <a:extLst>
              <a:ext uri="{FF2B5EF4-FFF2-40B4-BE49-F238E27FC236}">
                <a16:creationId xmlns:a16="http://schemas.microsoft.com/office/drawing/2014/main" id="{021E6D28-52D9-D263-805D-520EBDDE5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6B9FB8D0-4B29-440A-147F-DC999E0100C7}"/>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7" name="Rounded Rectangle 9">
            <a:extLst>
              <a:ext uri="{FF2B5EF4-FFF2-40B4-BE49-F238E27FC236}">
                <a16:creationId xmlns:a16="http://schemas.microsoft.com/office/drawing/2014/main" id="{2E86D425-133E-43A8-F07A-D4306B2EB166}"/>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8" name="Textfeld 7">
            <a:extLst>
              <a:ext uri="{FF2B5EF4-FFF2-40B4-BE49-F238E27FC236}">
                <a16:creationId xmlns:a16="http://schemas.microsoft.com/office/drawing/2014/main" id="{A939233F-13D5-BCEA-1B65-4F6EB9BDE499}"/>
              </a:ext>
            </a:extLst>
          </p:cNvPr>
          <p:cNvSpPr txBox="1"/>
          <p:nvPr/>
        </p:nvSpPr>
        <p:spPr>
          <a:xfrm>
            <a:off x="782448" y="414578"/>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608627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leidung, Menschliches Gesicht, Wand, Person enthält.&#10;&#10;Automatisch generierte Beschreibung">
            <a:extLst>
              <a:ext uri="{FF2B5EF4-FFF2-40B4-BE49-F238E27FC236}">
                <a16:creationId xmlns:a16="http://schemas.microsoft.com/office/drawing/2014/main" id="{B79F4A34-28C3-D045-6C53-C627B71C9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Grafik 5" descr="Ein Bild, das Screenshot, Verschwommen enthält.&#10;&#10;Automatisch generierte Beschreibung">
            <a:extLst>
              <a:ext uri="{FF2B5EF4-FFF2-40B4-BE49-F238E27FC236}">
                <a16:creationId xmlns:a16="http://schemas.microsoft.com/office/drawing/2014/main" id="{180C9519-5DE5-C37B-6CA6-FD9054650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FF9B120-519D-7695-4E69-7D8138F7CA09}"/>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8" name="Rounded Rectangle 9">
            <a:extLst>
              <a:ext uri="{FF2B5EF4-FFF2-40B4-BE49-F238E27FC236}">
                <a16:creationId xmlns:a16="http://schemas.microsoft.com/office/drawing/2014/main" id="{91A066F4-A878-0695-3107-CAF286373602}"/>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954140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67BAF959-9CE8-495E-9756-75BE165C0424}"/>
              </a:ext>
            </a:extLst>
          </p:cNvPr>
          <p:cNvSpPr txBox="1"/>
          <p:nvPr/>
        </p:nvSpPr>
        <p:spPr>
          <a:xfrm>
            <a:off x="5232612" y="3178442"/>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9" name="Textfeld 8">
            <a:extLst>
              <a:ext uri="{FF2B5EF4-FFF2-40B4-BE49-F238E27FC236}">
                <a16:creationId xmlns:a16="http://schemas.microsoft.com/office/drawing/2014/main" id="{AD6A4009-D617-4103-AF19-D8B37FA4F099}"/>
              </a:ext>
            </a:extLst>
          </p:cNvPr>
          <p:cNvSpPr txBox="1"/>
          <p:nvPr/>
        </p:nvSpPr>
        <p:spPr>
          <a:xfrm>
            <a:off x="7310794" y="2261459"/>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0" name="Textfeld 9">
            <a:extLst>
              <a:ext uri="{FF2B5EF4-FFF2-40B4-BE49-F238E27FC236}">
                <a16:creationId xmlns:a16="http://schemas.microsoft.com/office/drawing/2014/main" id="{E52308C6-C258-4D08-B1F1-CED1FDCB5251}"/>
              </a:ext>
            </a:extLst>
          </p:cNvPr>
          <p:cNvSpPr txBox="1"/>
          <p:nvPr/>
        </p:nvSpPr>
        <p:spPr>
          <a:xfrm>
            <a:off x="9724970" y="2530097"/>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1" name="Textfeld 10">
            <a:extLst>
              <a:ext uri="{FF2B5EF4-FFF2-40B4-BE49-F238E27FC236}">
                <a16:creationId xmlns:a16="http://schemas.microsoft.com/office/drawing/2014/main" id="{3C31DB05-0427-4678-9049-356068A3BA81}"/>
              </a:ext>
            </a:extLst>
          </p:cNvPr>
          <p:cNvSpPr txBox="1"/>
          <p:nvPr/>
        </p:nvSpPr>
        <p:spPr>
          <a:xfrm>
            <a:off x="9120753" y="195019"/>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pic>
        <p:nvPicPr>
          <p:cNvPr id="3" name="Grafik 2" descr="Ein Bild, das Zubehör, Gepäck und Koffer, Tasche enthält.&#10;&#10;Automatisch generierte Beschreibung">
            <a:extLst>
              <a:ext uri="{FF2B5EF4-FFF2-40B4-BE49-F238E27FC236}">
                <a16:creationId xmlns:a16="http://schemas.microsoft.com/office/drawing/2014/main" id="{E940EF6A-515E-D97E-F69A-863D67904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descr="Ein Bild, das Screenshot, Schwarz, Verschwommen, Bernstein enthält.&#10;&#10;Automatisch generierte Beschreibung">
            <a:extLst>
              <a:ext uri="{FF2B5EF4-FFF2-40B4-BE49-F238E27FC236}">
                <a16:creationId xmlns:a16="http://schemas.microsoft.com/office/drawing/2014/main" id="{257329CC-7155-94AF-F894-AA5372507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7D54811B-2E58-EE09-8C55-380631C19CCA}"/>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2" name="Rounded Rectangle 9">
            <a:extLst>
              <a:ext uri="{FF2B5EF4-FFF2-40B4-BE49-F238E27FC236}">
                <a16:creationId xmlns:a16="http://schemas.microsoft.com/office/drawing/2014/main" id="{EE27F1AF-9760-E6BF-F7EB-D08748807358}"/>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3" name="Textfeld 12">
            <a:extLst>
              <a:ext uri="{FF2B5EF4-FFF2-40B4-BE49-F238E27FC236}">
                <a16:creationId xmlns:a16="http://schemas.microsoft.com/office/drawing/2014/main" id="{F4A8D701-9580-74F7-83E9-C1CBF1DFB0DE}"/>
              </a:ext>
            </a:extLst>
          </p:cNvPr>
          <p:cNvSpPr txBox="1"/>
          <p:nvPr/>
        </p:nvSpPr>
        <p:spPr>
          <a:xfrm>
            <a:off x="9120753" y="229189"/>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4" name="Textfeld 13">
            <a:extLst>
              <a:ext uri="{FF2B5EF4-FFF2-40B4-BE49-F238E27FC236}">
                <a16:creationId xmlns:a16="http://schemas.microsoft.com/office/drawing/2014/main" id="{BD1CF462-BC82-3910-C7E5-45E72469050A}"/>
              </a:ext>
            </a:extLst>
          </p:cNvPr>
          <p:cNvSpPr txBox="1"/>
          <p:nvPr/>
        </p:nvSpPr>
        <p:spPr>
          <a:xfrm>
            <a:off x="9818787" y="2554186"/>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5" name="Textfeld 14">
            <a:extLst>
              <a:ext uri="{FF2B5EF4-FFF2-40B4-BE49-F238E27FC236}">
                <a16:creationId xmlns:a16="http://schemas.microsoft.com/office/drawing/2014/main" id="{8DE40B34-8194-25C5-03E2-B38E12CDF671}"/>
              </a:ext>
            </a:extLst>
          </p:cNvPr>
          <p:cNvSpPr txBox="1"/>
          <p:nvPr/>
        </p:nvSpPr>
        <p:spPr>
          <a:xfrm>
            <a:off x="7351757" y="2269666"/>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6" name="Textfeld 15">
            <a:extLst>
              <a:ext uri="{FF2B5EF4-FFF2-40B4-BE49-F238E27FC236}">
                <a16:creationId xmlns:a16="http://schemas.microsoft.com/office/drawing/2014/main" id="{2D3A8F0E-7DAA-3C8C-A3F9-DDD1CB5013EE}"/>
              </a:ext>
            </a:extLst>
          </p:cNvPr>
          <p:cNvSpPr txBox="1"/>
          <p:nvPr/>
        </p:nvSpPr>
        <p:spPr>
          <a:xfrm>
            <a:off x="5279521" y="3178442"/>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4145140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72BF6F8-DF63-45FE-BAEB-39D51D5EA326}"/>
              </a:ext>
            </a:extLst>
          </p:cNvPr>
          <p:cNvSpPr txBox="1"/>
          <p:nvPr/>
        </p:nvSpPr>
        <p:spPr>
          <a:xfrm>
            <a:off x="9900618" y="2543012"/>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5" name="Textfeld 4">
            <a:extLst>
              <a:ext uri="{FF2B5EF4-FFF2-40B4-BE49-F238E27FC236}">
                <a16:creationId xmlns:a16="http://schemas.microsoft.com/office/drawing/2014/main" id="{15F171BC-66B7-4AE0-B110-802ADE57437E}"/>
              </a:ext>
            </a:extLst>
          </p:cNvPr>
          <p:cNvSpPr txBox="1"/>
          <p:nvPr/>
        </p:nvSpPr>
        <p:spPr>
          <a:xfrm>
            <a:off x="7278822" y="2245961"/>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6" name="Textfeld 5">
            <a:extLst>
              <a:ext uri="{FF2B5EF4-FFF2-40B4-BE49-F238E27FC236}">
                <a16:creationId xmlns:a16="http://schemas.microsoft.com/office/drawing/2014/main" id="{159FD1FB-9BE9-4C18-94E2-6CBD02C2B01D}"/>
              </a:ext>
            </a:extLst>
          </p:cNvPr>
          <p:cNvSpPr txBox="1"/>
          <p:nvPr/>
        </p:nvSpPr>
        <p:spPr>
          <a:xfrm>
            <a:off x="9150556" y="197602"/>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pic>
        <p:nvPicPr>
          <p:cNvPr id="7" name="Grafik 6" descr="Ein Bild, das Zubehör, Tasche, Gepäck und Koffer, Handtasche enthält.&#10;&#10;Automatisch generierte Beschreibung">
            <a:extLst>
              <a:ext uri="{FF2B5EF4-FFF2-40B4-BE49-F238E27FC236}">
                <a16:creationId xmlns:a16="http://schemas.microsoft.com/office/drawing/2014/main" id="{0D1DE78C-8472-AA98-E2AD-0D3884E3E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Grafik 8" descr="Ein Bild, das Screenshot, Schwarz, Verschwommen, Bernstein enthält.&#10;&#10;Automatisch generierte Beschreibung">
            <a:extLst>
              <a:ext uri="{FF2B5EF4-FFF2-40B4-BE49-F238E27FC236}">
                <a16:creationId xmlns:a16="http://schemas.microsoft.com/office/drawing/2014/main" id="{2AAFF155-828F-C539-0B82-D575BC2DD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6">
            <a:extLst>
              <a:ext uri="{FF2B5EF4-FFF2-40B4-BE49-F238E27FC236}">
                <a16:creationId xmlns:a16="http://schemas.microsoft.com/office/drawing/2014/main" id="{8D957475-84E0-37FA-66AD-3D0D44F30B84}"/>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1" name="Rounded Rectangle 9">
            <a:extLst>
              <a:ext uri="{FF2B5EF4-FFF2-40B4-BE49-F238E27FC236}">
                <a16:creationId xmlns:a16="http://schemas.microsoft.com/office/drawing/2014/main" id="{FB282BD6-A8A8-9DD4-AC14-345BC863647A}"/>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2" name="Textfeld 11">
            <a:extLst>
              <a:ext uri="{FF2B5EF4-FFF2-40B4-BE49-F238E27FC236}">
                <a16:creationId xmlns:a16="http://schemas.microsoft.com/office/drawing/2014/main" id="{8B205706-DADD-A0DC-4858-5FD9D9699051}"/>
              </a:ext>
            </a:extLst>
          </p:cNvPr>
          <p:cNvSpPr txBox="1"/>
          <p:nvPr/>
        </p:nvSpPr>
        <p:spPr>
          <a:xfrm>
            <a:off x="7278822" y="2400559"/>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3" name="Textfeld 12">
            <a:extLst>
              <a:ext uri="{FF2B5EF4-FFF2-40B4-BE49-F238E27FC236}">
                <a16:creationId xmlns:a16="http://schemas.microsoft.com/office/drawing/2014/main" id="{E25B38C2-C0F8-A7A9-39A4-70B3A043E051}"/>
              </a:ext>
            </a:extLst>
          </p:cNvPr>
          <p:cNvSpPr txBox="1"/>
          <p:nvPr/>
        </p:nvSpPr>
        <p:spPr>
          <a:xfrm>
            <a:off x="9150556" y="279442"/>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4" name="Textfeld 13">
            <a:extLst>
              <a:ext uri="{FF2B5EF4-FFF2-40B4-BE49-F238E27FC236}">
                <a16:creationId xmlns:a16="http://schemas.microsoft.com/office/drawing/2014/main" id="{CEA8DC13-87F8-0803-806F-DD1736994916}"/>
              </a:ext>
            </a:extLst>
          </p:cNvPr>
          <p:cNvSpPr txBox="1"/>
          <p:nvPr/>
        </p:nvSpPr>
        <p:spPr>
          <a:xfrm>
            <a:off x="9731491" y="2517210"/>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4055462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8D1D14D-5F07-4D86-B102-5D93FDD61BA4}"/>
              </a:ext>
            </a:extLst>
          </p:cNvPr>
          <p:cNvSpPr txBox="1"/>
          <p:nvPr/>
        </p:nvSpPr>
        <p:spPr>
          <a:xfrm>
            <a:off x="7304652" y="2287290"/>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5" name="Textfeld 4">
            <a:extLst>
              <a:ext uri="{FF2B5EF4-FFF2-40B4-BE49-F238E27FC236}">
                <a16:creationId xmlns:a16="http://schemas.microsoft.com/office/drawing/2014/main" id="{F172E753-45D4-438C-B7C2-C0680477A09A}"/>
              </a:ext>
            </a:extLst>
          </p:cNvPr>
          <p:cNvSpPr txBox="1"/>
          <p:nvPr/>
        </p:nvSpPr>
        <p:spPr>
          <a:xfrm>
            <a:off x="9200611" y="355168"/>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pic>
        <p:nvPicPr>
          <p:cNvPr id="6" name="Grafik 5" descr="Ein Bild, das Zubehör, Tasche, Gepäck und Koffer, Handtasche enthält.&#10;&#10;Automatisch generierte Beschreibung">
            <a:extLst>
              <a:ext uri="{FF2B5EF4-FFF2-40B4-BE49-F238E27FC236}">
                <a16:creationId xmlns:a16="http://schemas.microsoft.com/office/drawing/2014/main" id="{96F0C9DB-1C42-F276-9027-498296038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fik 7" descr="Ein Bild, das Screenshot, Schwarz, Verschwommen, Bernstein enthält.&#10;&#10;Automatisch generierte Beschreibung">
            <a:extLst>
              <a:ext uri="{FF2B5EF4-FFF2-40B4-BE49-F238E27FC236}">
                <a16:creationId xmlns:a16="http://schemas.microsoft.com/office/drawing/2014/main" id="{B4181B3D-77D0-C74D-0C8C-6EAAD9A45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6">
            <a:extLst>
              <a:ext uri="{FF2B5EF4-FFF2-40B4-BE49-F238E27FC236}">
                <a16:creationId xmlns:a16="http://schemas.microsoft.com/office/drawing/2014/main" id="{12E817C6-D830-5602-DCBA-9BE6D8AFBD09}"/>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1" name="Rounded Rectangle 9">
            <a:extLst>
              <a:ext uri="{FF2B5EF4-FFF2-40B4-BE49-F238E27FC236}">
                <a16:creationId xmlns:a16="http://schemas.microsoft.com/office/drawing/2014/main" id="{5AB29279-6DAA-FF51-68A8-DE6629F7042A}"/>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2" name="Textfeld 11">
            <a:extLst>
              <a:ext uri="{FF2B5EF4-FFF2-40B4-BE49-F238E27FC236}">
                <a16:creationId xmlns:a16="http://schemas.microsoft.com/office/drawing/2014/main" id="{EC74046E-9BDE-6E74-5B60-B4E5B6FA607B}"/>
              </a:ext>
            </a:extLst>
          </p:cNvPr>
          <p:cNvSpPr txBox="1"/>
          <p:nvPr/>
        </p:nvSpPr>
        <p:spPr>
          <a:xfrm>
            <a:off x="7278822" y="2400559"/>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13" name="Textfeld 12">
            <a:extLst>
              <a:ext uri="{FF2B5EF4-FFF2-40B4-BE49-F238E27FC236}">
                <a16:creationId xmlns:a16="http://schemas.microsoft.com/office/drawing/2014/main" id="{3640C60A-1E09-2726-182E-7E7CBC6509E7}"/>
              </a:ext>
            </a:extLst>
          </p:cNvPr>
          <p:cNvSpPr txBox="1"/>
          <p:nvPr/>
        </p:nvSpPr>
        <p:spPr>
          <a:xfrm>
            <a:off x="9326041" y="404981"/>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1336086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CEF4243-DBCC-48F4-914B-DC0BE9936988}"/>
              </a:ext>
            </a:extLst>
          </p:cNvPr>
          <p:cNvSpPr txBox="1"/>
          <p:nvPr/>
        </p:nvSpPr>
        <p:spPr>
          <a:xfrm>
            <a:off x="9288435" y="435243"/>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pic>
        <p:nvPicPr>
          <p:cNvPr id="5" name="Grafik 4" descr="Ein Bild, das Gepäck und Koffer, Handtasche, Zubehör, Tasche enthält.&#10;&#10;Automatisch generierte Beschreibung">
            <a:extLst>
              <a:ext uri="{FF2B5EF4-FFF2-40B4-BE49-F238E27FC236}">
                <a16:creationId xmlns:a16="http://schemas.microsoft.com/office/drawing/2014/main" id="{3F95A41D-2D73-A7BC-C7BE-8753A08A7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fik 6" descr="Ein Bild, das Screenshot, Schwarz, Verschwommen, Bernstein enthält.&#10;&#10;Automatisch generierte Beschreibung">
            <a:extLst>
              <a:ext uri="{FF2B5EF4-FFF2-40B4-BE49-F238E27FC236}">
                <a16:creationId xmlns:a16="http://schemas.microsoft.com/office/drawing/2014/main" id="{D8C0A0F7-5C93-AE4B-542E-1C2848807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6">
            <a:extLst>
              <a:ext uri="{FF2B5EF4-FFF2-40B4-BE49-F238E27FC236}">
                <a16:creationId xmlns:a16="http://schemas.microsoft.com/office/drawing/2014/main" id="{618EEB33-2BB9-1AD2-3261-9C9154E49F6F}"/>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9" name="Rounded Rectangle 9">
            <a:extLst>
              <a:ext uri="{FF2B5EF4-FFF2-40B4-BE49-F238E27FC236}">
                <a16:creationId xmlns:a16="http://schemas.microsoft.com/office/drawing/2014/main" id="{441BDB03-5B82-3486-DEA5-8F2BA20E4A19}"/>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0" name="Textfeld 9">
            <a:extLst>
              <a:ext uri="{FF2B5EF4-FFF2-40B4-BE49-F238E27FC236}">
                <a16:creationId xmlns:a16="http://schemas.microsoft.com/office/drawing/2014/main" id="{D21942C2-4164-91EA-1910-17AFF4E5EA49}"/>
              </a:ext>
            </a:extLst>
          </p:cNvPr>
          <p:cNvSpPr txBox="1"/>
          <p:nvPr/>
        </p:nvSpPr>
        <p:spPr>
          <a:xfrm>
            <a:off x="9326041" y="404981"/>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Tree>
    <p:extLst>
      <p:ext uri="{BB962C8B-B14F-4D97-AF65-F5344CB8AC3E}">
        <p14:creationId xmlns:p14="http://schemas.microsoft.com/office/powerpoint/2010/main" val="149432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epäck und Koffer, Handtasche, Modeaccessoire, Zubehör enthält.&#10;&#10;Automatisch generierte Beschreibung">
            <a:extLst>
              <a:ext uri="{FF2B5EF4-FFF2-40B4-BE49-F238E27FC236}">
                <a16:creationId xmlns:a16="http://schemas.microsoft.com/office/drawing/2014/main" id="{124A466B-FB9F-90A3-E0F3-8ED24E904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Grafik 5" descr="Ein Bild, das Screenshot, Schwarz, Verschwommen, Bernstein enthält.&#10;&#10;Automatisch generierte Beschreibung">
            <a:extLst>
              <a:ext uri="{FF2B5EF4-FFF2-40B4-BE49-F238E27FC236}">
                <a16:creationId xmlns:a16="http://schemas.microsoft.com/office/drawing/2014/main" id="{89D04DAE-782E-B535-2817-FA4E3B5A2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9732202-DAE4-25B8-00F7-D2A3238A0714}"/>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8" name="Rounded Rectangle 9">
            <a:extLst>
              <a:ext uri="{FF2B5EF4-FFF2-40B4-BE49-F238E27FC236}">
                <a16:creationId xmlns:a16="http://schemas.microsoft.com/office/drawing/2014/main" id="{DEF5DAA4-B50A-F224-9C1B-084B11F9FD49}"/>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075181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0B780E1D-1473-1682-067C-C4BD3ECEE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8CD9139F-CF5D-CAC7-C357-3BFB2ECE0CB3}"/>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7" name="Rounded Rectangle 9">
            <a:extLst>
              <a:ext uri="{FF2B5EF4-FFF2-40B4-BE49-F238E27FC236}">
                <a16:creationId xmlns:a16="http://schemas.microsoft.com/office/drawing/2014/main" id="{D2F4AFE7-6CBB-981A-3220-EB56430AB2ED}"/>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Hochschulsektor</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479739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0B780E1D-1473-1682-067C-C4BD3ECEE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8CD9139F-CF5D-CAC7-C357-3BFB2ECE0CB3}"/>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6" name="Rounded Rectangle 9">
            <a:extLst>
              <a:ext uri="{FF2B5EF4-FFF2-40B4-BE49-F238E27FC236}">
                <a16:creationId xmlns:a16="http://schemas.microsoft.com/office/drawing/2014/main" id="{57E70D2C-E704-F308-5F56-339D9222D583}"/>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5353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032E19-EC1A-691E-ACAF-AA4DEE019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1" i="0" u="none" strike="noStrike" kern="1200" cap="none" spc="0" normalizeH="0" baseline="0" noProof="0" smtClean="0">
                <a:ln>
                  <a:noFill/>
                </a:ln>
                <a:solidFill>
                  <a:srgbClr val="FFFFFF"/>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6" name="Datumsplatzhalter 5">
            <a:extLst>
              <a:ext uri="{FF2B5EF4-FFF2-40B4-BE49-F238E27FC236}">
                <a16:creationId xmlns:a16="http://schemas.microsoft.com/office/drawing/2014/main" id="{884E3D48-995B-AC0A-7598-05CAA7C1CAF3}"/>
              </a:ext>
            </a:extLst>
          </p:cNvPr>
          <p:cNvSpPr>
            <a:spLocks noGrp="1"/>
          </p:cNvSpPr>
          <p:nvPr>
            <p:ph type="dt" sz="half" idx="4294967295"/>
          </p:nvPr>
        </p:nvSpPr>
        <p:spPr>
          <a:xfrm>
            <a:off x="0" y="549275"/>
            <a:ext cx="2881313" cy="381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FFFFF"/>
                </a:solidFill>
                <a:effectLst/>
                <a:uLnTx/>
                <a:uFillTx/>
                <a:latin typeface="Source Sans Pro"/>
                <a:ea typeface="+mn-ea"/>
                <a:cs typeface="+mn-cs"/>
              </a:rPr>
              <a:t>Ort, Datum</a:t>
            </a:r>
            <a:endParaRPr kumimoji="0" lang="de-DE" sz="12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7" name="Titel 1">
            <a:extLst>
              <a:ext uri="{FF2B5EF4-FFF2-40B4-BE49-F238E27FC236}">
                <a16:creationId xmlns:a16="http://schemas.microsoft.com/office/drawing/2014/main" id="{5C88781D-C960-6010-94C9-53A10DE56852}"/>
              </a:ext>
            </a:extLst>
          </p:cNvPr>
          <p:cNvSpPr>
            <a:spLocks noGrp="1"/>
          </p:cNvSpPr>
          <p:nvPr>
            <p:ph type="title"/>
          </p:nvPr>
        </p:nvSpPr>
        <p:spPr>
          <a:xfrm>
            <a:off x="550800" y="475200"/>
            <a:ext cx="7921464" cy="1080000"/>
          </a:xfrm>
        </p:spPr>
        <p:txBody>
          <a:bodyPr/>
          <a:lstStyle/>
          <a:p>
            <a:r>
              <a:rPr lang="de-DE" dirty="0"/>
              <a:t>Zur Nutzung der Vorlag</a:t>
            </a:r>
          </a:p>
        </p:txBody>
      </p:sp>
      <p:sp>
        <p:nvSpPr>
          <p:cNvPr id="8" name="Inhaltsplatzhalter 5">
            <a:extLst>
              <a:ext uri="{FF2B5EF4-FFF2-40B4-BE49-F238E27FC236}">
                <a16:creationId xmlns:a16="http://schemas.microsoft.com/office/drawing/2014/main" id="{6A6AA35F-9883-F575-15A5-F42D4094017F}"/>
              </a:ext>
            </a:extLst>
          </p:cNvPr>
          <p:cNvSpPr txBox="1">
            <a:spLocks/>
          </p:cNvSpPr>
          <p:nvPr/>
        </p:nvSpPr>
        <p:spPr>
          <a:xfrm>
            <a:off x="550800" y="1772169"/>
            <a:ext cx="5113337" cy="4248150"/>
          </a:xfrm>
          <a:prstGeom prst="rect">
            <a:avLst/>
          </a:prstGeom>
        </p:spPr>
        <p:txBody>
          <a:bodyPr vert="horz" lIns="91440" tIns="45720" rIns="91440" bIns="45720" rtlCol="0">
            <a:normAutofit fontScale="92500" lnSpcReduction="20000"/>
          </a:bodyPr>
          <a:lstStyle>
            <a:lvl1pPr marL="0" indent="0" algn="l" defTabSz="914400" rtl="0" eaLnBrk="1" latinLnBrk="0" hangingPunct="1">
              <a:spcBef>
                <a:spcPts val="600"/>
              </a:spcBef>
              <a:spcAft>
                <a:spcPts val="600"/>
              </a:spcAft>
              <a:buFont typeface="Arial" pitchFamily="34" charset="0"/>
              <a:buNone/>
              <a:defRPr sz="2000" b="0" kern="1200">
                <a:solidFill>
                  <a:schemeClr val="tx1"/>
                </a:solidFill>
                <a:latin typeface="+mn-lt"/>
                <a:ea typeface="+mn-ea"/>
                <a:cs typeface="+mn-cs"/>
              </a:defRPr>
            </a:lvl1pPr>
            <a:lvl2pPr marL="266700" indent="-266700" algn="l" defTabSz="914400" rtl="0" eaLnBrk="1" latinLnBrk="0" hangingPunct="1">
              <a:spcBef>
                <a:spcPts val="600"/>
              </a:spcBef>
              <a:buClr>
                <a:schemeClr val="accent3"/>
              </a:buClr>
              <a:buFont typeface="Calibri" panose="020F0502020204030204" pitchFamily="34" charset="0"/>
              <a:buChar char="•"/>
              <a:defRPr sz="2000" kern="1200">
                <a:solidFill>
                  <a:schemeClr val="tx1"/>
                </a:solidFill>
                <a:latin typeface="+mn-lt"/>
                <a:ea typeface="+mn-ea"/>
                <a:cs typeface="+mn-cs"/>
              </a:defRPr>
            </a:lvl2pPr>
            <a:lvl3pPr marL="266700" indent="0" algn="l" defTabSz="914400" rtl="0" eaLnBrk="1" latinLnBrk="0" hangingPunct="1">
              <a:spcBef>
                <a:spcPts val="600"/>
              </a:spcBef>
              <a:buClr>
                <a:schemeClr val="accent3"/>
              </a:buClr>
              <a:buFont typeface="Calibri" panose="020F0502020204030204" pitchFamily="34" charset="0"/>
              <a:buNone/>
              <a:defRPr sz="1800" kern="1200">
                <a:solidFill>
                  <a:schemeClr val="tx1"/>
                </a:solidFill>
                <a:latin typeface="+mn-lt"/>
                <a:ea typeface="+mn-ea"/>
                <a:cs typeface="+mn-cs"/>
              </a:defRPr>
            </a:lvl3pPr>
            <a:lvl4pPr marL="447675" indent="-180975" algn="l" defTabSz="914400" rtl="0" eaLnBrk="1" latinLnBrk="0" hangingPunct="1">
              <a:spcBef>
                <a:spcPts val="600"/>
              </a:spcBef>
              <a:buClr>
                <a:schemeClr val="accent3"/>
              </a:buClr>
              <a:buFont typeface="Calibri" panose="020F0502020204030204" pitchFamily="34" charset="0"/>
              <a:buChar char="•"/>
              <a:defRPr sz="1800" kern="1200">
                <a:solidFill>
                  <a:schemeClr val="tx1"/>
                </a:solidFill>
                <a:latin typeface="+mn-lt"/>
                <a:ea typeface="+mn-ea"/>
                <a:cs typeface="+mn-cs"/>
              </a:defRPr>
            </a:lvl4pPr>
            <a:lvl5pPr marL="628650" indent="-180975" algn="l" defTabSz="914400" rtl="0" eaLnBrk="1" latinLnBrk="0" hangingPunct="1">
              <a:spcBef>
                <a:spcPts val="600"/>
              </a:spcBef>
              <a:buClr>
                <a:schemeClr val="accent3"/>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b="1" dirty="0"/>
              <a:t>Warum gibt es diese Vorlage?</a:t>
            </a:r>
          </a:p>
          <a:p>
            <a:r>
              <a:rPr lang="de-DE" dirty="0"/>
              <a:t>Ziel dieser Präsentation ist es den Akademischen Auslandsämtern an den Hochschulen eine Vorlage anzubieten, die ausschließlich mit dem Office-Paket genutzt werden kann und keine zusätzlichen Tools benötigt. </a:t>
            </a:r>
          </a:p>
          <a:p>
            <a:r>
              <a:rPr lang="de-DE" dirty="0"/>
              <a:t>Wir empfehlen, dass Sie sich dafür die kostenlose </a:t>
            </a:r>
            <a:r>
              <a:rPr lang="de-DE" dirty="0">
                <a:hlinkClick r:id="rId2"/>
              </a:rPr>
              <a:t>Google-Schrift </a:t>
            </a:r>
            <a:r>
              <a:rPr lang="de-DE" dirty="0" err="1">
                <a:hlinkClick r:id="rId2"/>
              </a:rPr>
              <a:t>Roboto</a:t>
            </a:r>
            <a:r>
              <a:rPr lang="de-DE" dirty="0"/>
              <a:t> auf Ihrem dienstlichen Device installieren, so wie es die EU-Kommission im </a:t>
            </a:r>
            <a:r>
              <a:rPr lang="de-DE" dirty="0">
                <a:solidFill>
                  <a:srgbClr val="FF0000"/>
                </a:solidFill>
                <a:hlinkClick r:id="rId3">
                  <a:extLst>
                    <a:ext uri="{A12FA001-AC4F-418D-AE19-62706E023703}">
                      <ahyp:hlinkClr xmlns:ahyp="http://schemas.microsoft.com/office/drawing/2018/hyperlinkcolor" val="tx"/>
                    </a:ext>
                  </a:extLst>
                </a:hlinkClick>
              </a:rPr>
              <a:t>Visual Guide</a:t>
            </a:r>
            <a:r>
              <a:rPr lang="de-DE" dirty="0">
                <a:solidFill>
                  <a:srgbClr val="FF0000"/>
                </a:solidFill>
              </a:rPr>
              <a:t> </a:t>
            </a:r>
            <a:r>
              <a:rPr lang="de-DE" dirty="0"/>
              <a:t>auf der Seite zur neuen </a:t>
            </a:r>
            <a:r>
              <a:rPr lang="de-DE" dirty="0">
                <a:hlinkClick r:id="rId4"/>
              </a:rPr>
              <a:t>Erasmus+ Visual Identity</a:t>
            </a:r>
            <a:r>
              <a:rPr lang="de-DE" dirty="0"/>
              <a:t> anweist. Dort finden Sie auch alle anderen Elemente und Vorlagen für </a:t>
            </a:r>
            <a:r>
              <a:rPr lang="de-DE" dirty="0" err="1"/>
              <a:t>Social</a:t>
            </a:r>
            <a:r>
              <a:rPr lang="de-DE" dirty="0"/>
              <a:t> Media , Poster und Roll-</a:t>
            </a:r>
            <a:r>
              <a:rPr lang="de-DE" dirty="0" err="1"/>
              <a:t>Ups</a:t>
            </a:r>
            <a:r>
              <a:rPr lang="de-DE" dirty="0"/>
              <a:t> zur direkten Nutzung  oder auch zur Weiterbearbeitung mit professionellen Grafikprogrammen.</a:t>
            </a:r>
          </a:p>
          <a:p>
            <a:endParaRPr lang="de-DE" dirty="0"/>
          </a:p>
        </p:txBody>
      </p:sp>
      <p:sp>
        <p:nvSpPr>
          <p:cNvPr id="9" name="Inhaltsplatzhalter 2">
            <a:extLst>
              <a:ext uri="{FF2B5EF4-FFF2-40B4-BE49-F238E27FC236}">
                <a16:creationId xmlns:a16="http://schemas.microsoft.com/office/drawing/2014/main" id="{48135D44-DCB1-106C-7D8E-E679ED4BE964}"/>
              </a:ext>
            </a:extLst>
          </p:cNvPr>
          <p:cNvSpPr>
            <a:spLocks noGrp="1"/>
          </p:cNvSpPr>
          <p:nvPr>
            <p:ph idx="1"/>
          </p:nvPr>
        </p:nvSpPr>
        <p:spPr>
          <a:xfrm>
            <a:off x="5951538" y="475201"/>
            <a:ext cx="5689600" cy="5762088"/>
          </a:xfrm>
        </p:spPr>
        <p:txBody>
          <a:bodyPr>
            <a:normAutofit lnSpcReduction="10000"/>
          </a:bodyPr>
          <a:lstStyle/>
          <a:p>
            <a:r>
              <a:rPr lang="de-DE" sz="1800" b="1" dirty="0"/>
              <a:t>Wie kann ich ganz einfach Bilder für Web oder Poster damit erstellen?</a:t>
            </a:r>
          </a:p>
          <a:p>
            <a:pPr marL="228600" indent="-228600">
              <a:buFont typeface="+mj-lt"/>
              <a:buAutoNum type="arabicPeriod"/>
            </a:pPr>
            <a:r>
              <a:rPr lang="de-DE" sz="1200" dirty="0"/>
              <a:t>Kopieren Sie die Folie, die Sie bearbeiten möchten.</a:t>
            </a:r>
          </a:p>
          <a:p>
            <a:pPr marL="228600" indent="-228600">
              <a:buFont typeface="+mj-lt"/>
              <a:buAutoNum type="arabicPeriod"/>
            </a:pPr>
            <a:r>
              <a:rPr lang="de-DE" sz="1200" dirty="0"/>
              <a:t>Öffnen Sie eine neue PPT-Datei und fügen Sie die Kopie dort ein.</a:t>
            </a:r>
          </a:p>
          <a:p>
            <a:pPr marL="495300" lvl="1" indent="-228600">
              <a:buFont typeface="+mj-lt"/>
              <a:buAutoNum type="arabicPeriod"/>
            </a:pPr>
            <a:r>
              <a:rPr lang="de-DE" sz="1200" b="1" dirty="0"/>
              <a:t>Folie mit Bild und Bubbles: </a:t>
            </a:r>
            <a:br>
              <a:rPr lang="de-DE" sz="1200" b="1" dirty="0"/>
            </a:br>
            <a:r>
              <a:rPr lang="de-DE" sz="1200" dirty="0"/>
              <a:t>Löschen Sie die leere Folie und bearbeiten Sie den Text in den Bubbles der kopierten Folie. Wenn Sie fertig sind, speichern Sie über </a:t>
            </a:r>
            <a:br>
              <a:rPr lang="de-DE" sz="1200" dirty="0"/>
            </a:br>
            <a:r>
              <a:rPr lang="de-DE" sz="1200" b="1" dirty="0"/>
              <a:t>Datei </a:t>
            </a:r>
            <a:r>
              <a:rPr lang="de-DE" sz="1200" b="1" dirty="0">
                <a:sym typeface="Wingdings" panose="05000000000000000000" pitchFamily="2" charset="2"/>
              </a:rPr>
              <a:t></a:t>
            </a:r>
            <a:r>
              <a:rPr lang="de-DE" sz="1200" b="1" dirty="0"/>
              <a:t> Speichern unter </a:t>
            </a:r>
            <a:r>
              <a:rPr lang="de-DE" sz="1200" b="1" dirty="0">
                <a:sym typeface="Wingdings" panose="05000000000000000000" pitchFamily="2" charset="2"/>
              </a:rPr>
              <a:t></a:t>
            </a:r>
            <a:r>
              <a:rPr lang="de-DE" sz="1200" b="1" dirty="0"/>
              <a:t> wählen den entsprechenden Ordner </a:t>
            </a:r>
            <a:r>
              <a:rPr lang="de-DE" sz="1200" b="1" dirty="0">
                <a:sym typeface="Wingdings" panose="05000000000000000000" pitchFamily="2" charset="2"/>
              </a:rPr>
              <a:t></a:t>
            </a:r>
            <a:r>
              <a:rPr lang="de-DE" sz="1200" b="1" dirty="0"/>
              <a:t> benennen die Datei unter Dateiname </a:t>
            </a:r>
            <a:r>
              <a:rPr lang="de-DE" sz="1200" b="1" dirty="0">
                <a:sym typeface="Wingdings" panose="05000000000000000000" pitchFamily="2" charset="2"/>
              </a:rPr>
              <a:t></a:t>
            </a:r>
            <a:r>
              <a:rPr lang="de-DE" sz="1200" b="1" dirty="0"/>
              <a:t> wählen .</a:t>
            </a:r>
            <a:r>
              <a:rPr lang="de-DE" sz="1200" b="1" dirty="0" err="1"/>
              <a:t>jpg</a:t>
            </a:r>
            <a:r>
              <a:rPr lang="de-DE" sz="1200" b="1" dirty="0"/>
              <a:t> (für Bilder für online) oder .</a:t>
            </a:r>
            <a:r>
              <a:rPr lang="de-DE" sz="1200" b="1" dirty="0" err="1"/>
              <a:t>pdf</a:t>
            </a:r>
            <a:r>
              <a:rPr lang="de-DE" sz="1200" b="1" dirty="0"/>
              <a:t> (für Poster zum Ausdrucken) statt .</a:t>
            </a:r>
            <a:r>
              <a:rPr lang="de-DE" sz="1200" b="1" dirty="0" err="1"/>
              <a:t>pptx</a:t>
            </a:r>
            <a:r>
              <a:rPr lang="de-DE" sz="1200" b="1" dirty="0"/>
              <a:t> als Dateiformat unter Dateityp </a:t>
            </a:r>
            <a:r>
              <a:rPr lang="de-DE" sz="1200" b="1" dirty="0">
                <a:sym typeface="Wingdings" panose="05000000000000000000" pitchFamily="2" charset="2"/>
              </a:rPr>
              <a:t></a:t>
            </a:r>
            <a:r>
              <a:rPr lang="de-DE" sz="1200" b="1" dirty="0"/>
              <a:t> Speichern </a:t>
            </a:r>
            <a:r>
              <a:rPr lang="de-DE" sz="1200" b="1" dirty="0">
                <a:sym typeface="Wingdings" panose="05000000000000000000" pitchFamily="2" charset="2"/>
              </a:rPr>
              <a:t></a:t>
            </a:r>
            <a:r>
              <a:rPr lang="de-DE" sz="1200" b="1" dirty="0"/>
              <a:t> </a:t>
            </a:r>
            <a:r>
              <a:rPr lang="de-DE" sz="1200" dirty="0"/>
              <a:t>bei </a:t>
            </a:r>
            <a:r>
              <a:rPr lang="de-DE" sz="1200" dirty="0" err="1"/>
              <a:t>jpg</a:t>
            </a:r>
            <a:r>
              <a:rPr lang="de-DE" sz="1200" dirty="0"/>
              <a:t> erscheint ein Dialog, der abfragt ob Sie nur die </a:t>
            </a:r>
            <a:r>
              <a:rPr lang="de-DE" sz="1200" b="1" dirty="0"/>
              <a:t>markierte Folie </a:t>
            </a:r>
            <a:r>
              <a:rPr lang="de-DE" sz="1200" dirty="0"/>
              <a:t>oder </a:t>
            </a:r>
            <a:r>
              <a:rPr lang="de-DE" sz="1200" b="1" dirty="0"/>
              <a:t>alle Folien </a:t>
            </a:r>
            <a:r>
              <a:rPr lang="de-DE" sz="1200" dirty="0"/>
              <a:t>speichern wollen. Wählen Sie </a:t>
            </a:r>
            <a:r>
              <a:rPr lang="de-DE" sz="1200" b="1" dirty="0"/>
              <a:t>Nur diese Folie</a:t>
            </a:r>
            <a:r>
              <a:rPr lang="de-DE" sz="1200" dirty="0"/>
              <a:t>. Fertig. </a:t>
            </a:r>
            <a:br>
              <a:rPr lang="de-DE" sz="1200" dirty="0"/>
            </a:br>
            <a:r>
              <a:rPr lang="de-DE" sz="1200" dirty="0"/>
              <a:t>Sie können jetzt die PDF-Datei als Poster ausdrucken oder das Bild auf Ihrer Website oder für </a:t>
            </a:r>
            <a:r>
              <a:rPr lang="de-DE" sz="1200" dirty="0" err="1"/>
              <a:t>Social</a:t>
            </a:r>
            <a:r>
              <a:rPr lang="de-DE" sz="1200" dirty="0"/>
              <a:t> Media verwenden.</a:t>
            </a:r>
            <a:endParaRPr lang="de-DE" sz="1200" b="1" dirty="0"/>
          </a:p>
          <a:p>
            <a:pPr marL="495300" lvl="1" indent="-228600">
              <a:buFont typeface="+mj-lt"/>
              <a:buAutoNum type="arabicPeriod"/>
            </a:pPr>
            <a:r>
              <a:rPr lang="de-DE" sz="1200" b="1" dirty="0"/>
              <a:t>Einfügen eines Bildes in die Folie mit farbigem Verlauf:</a:t>
            </a:r>
            <a:br>
              <a:rPr lang="de-DE" sz="1200" b="1" dirty="0"/>
            </a:br>
            <a:r>
              <a:rPr lang="de-DE" sz="1200" dirty="0"/>
              <a:t>Ziehen Sie ein Bild Ihrer Wahl aus dem Datei-Explorer auf die Folie mit dem Verlauf im Vordergrund. Mit rechter Maustaste auf das Bild klicken und im Menü In den Hintergrund auswählen. Jetzt ist der Verlauf vor dem Bild. Das Bild markieren und an einer Ecke fassen, um es auf die passende Größe zu ziehen. Platzieren Sie den gewünschten Bildausschnitt auf der Folie und speichern Sie das Ergebnis, wie unter 2.1 beschrieben.</a:t>
            </a:r>
          </a:p>
          <a:p>
            <a:pPr lvl="1" indent="0">
              <a:buNone/>
            </a:pPr>
            <a:r>
              <a:rPr lang="de-DE" sz="1200" b="1" dirty="0"/>
              <a:t>Bitte beachten: </a:t>
            </a:r>
            <a:r>
              <a:rPr lang="de-DE" sz="1200" dirty="0"/>
              <a:t>Da die </a:t>
            </a:r>
            <a:r>
              <a:rPr lang="de-DE" sz="1200" dirty="0" err="1"/>
              <a:t>PowerPointVorlage</a:t>
            </a:r>
            <a:r>
              <a:rPr lang="de-DE" sz="1200" dirty="0"/>
              <a:t> genau wie die Bilder im 16:9-Format erstellt wurde, kommt es beim Drucken auf A4 oder A3 zu Rändern oder es wird links und rechts etwas vom Bild abgeschnitten.</a:t>
            </a:r>
          </a:p>
          <a:p>
            <a:pPr lvl="1" indent="0">
              <a:buNone/>
            </a:pPr>
            <a:r>
              <a:rPr lang="de-DE" sz="1200" b="1" dirty="0"/>
              <a:t>Falls Sie Fragen haben, können Sie sich gerne an uns wenden.</a:t>
            </a:r>
            <a:br>
              <a:rPr lang="de-DE" sz="1200" b="1" dirty="0"/>
            </a:br>
            <a:endParaRPr lang="de-DE" sz="1200" b="1" dirty="0"/>
          </a:p>
          <a:p>
            <a:pPr lvl="1" indent="0">
              <a:buNone/>
            </a:pPr>
            <a:endParaRPr lang="de-DE" sz="1200" dirty="0"/>
          </a:p>
          <a:p>
            <a:endParaRPr lang="de-DE" dirty="0"/>
          </a:p>
        </p:txBody>
      </p:sp>
      <p:sp>
        <p:nvSpPr>
          <p:cNvPr id="12" name="Fußzeilenplatzhalter 3">
            <a:extLst>
              <a:ext uri="{FF2B5EF4-FFF2-40B4-BE49-F238E27FC236}">
                <a16:creationId xmlns:a16="http://schemas.microsoft.com/office/drawing/2014/main" id="{DFBC802E-E09D-1B1F-5578-0B1B6732966E}"/>
              </a:ext>
            </a:extLst>
          </p:cNvPr>
          <p:cNvSpPr>
            <a:spLocks noGrp="1"/>
          </p:cNvSpPr>
          <p:nvPr>
            <p:ph type="ftr" sz="quarter" idx="11"/>
          </p:nvPr>
        </p:nvSpPr>
        <p:spPr>
          <a:xfrm>
            <a:off x="550863" y="6486525"/>
            <a:ext cx="7475537" cy="371475"/>
          </a:xfrm>
        </p:spPr>
        <p:txBody>
          <a:bodyPr/>
          <a:lstStyle/>
          <a:p>
            <a:pPr marL="0" marR="0" lvl="0" indent="0" defTabSz="914400" rtl="0" eaLnBrk="1" fontAlgn="auto" latinLnBrk="0" hangingPunct="1">
              <a:spcBef>
                <a:spcPts val="0"/>
              </a:spcBef>
              <a:spcAft>
                <a:spcPts val="600"/>
              </a:spcAft>
              <a:buClrTx/>
              <a:buSzTx/>
              <a:buFontTx/>
              <a:buNone/>
              <a:tabLst/>
              <a:defRPr/>
            </a:pPr>
            <a:r>
              <a:rPr kumimoji="0" lang="de-DE" b="1" i="0" u="none" strike="noStrike" kern="1200" cap="none" spc="0" normalizeH="0" baseline="0" noProof="0" dirty="0">
                <a:ln>
                  <a:noFill/>
                </a:ln>
                <a:effectLst/>
                <a:uLnTx/>
                <a:uFillTx/>
              </a:rPr>
              <a:t>Erasmus+ Kommunikation | </a:t>
            </a:r>
            <a:r>
              <a:rPr lang="de-DE" dirty="0"/>
              <a:t>A4-Poster für Aushänge oder Bilder fürs Web </a:t>
            </a:r>
            <a:endParaRPr kumimoji="0" lang="en-US" b="1"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675968700"/>
      </p:ext>
    </p:extLst>
  </p:cSld>
  <p:clrMapOvr>
    <a:masterClrMapping/>
  </p:clrMapOvr>
  <p:transition spd="med">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Schwarz, Verschwommen enthält.&#10;&#10;Automatisch generierte Beschreibung">
            <a:extLst>
              <a:ext uri="{FF2B5EF4-FFF2-40B4-BE49-F238E27FC236}">
                <a16:creationId xmlns:a16="http://schemas.microsoft.com/office/drawing/2014/main" id="{2CA17C52-D451-DCA6-D8EF-C951A9B32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B91BB973-C549-EB44-DEE2-80302517D1D6}"/>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6" name="Rounded Rectangle 9">
            <a:extLst>
              <a:ext uri="{FF2B5EF4-FFF2-40B4-BE49-F238E27FC236}">
                <a16:creationId xmlns:a16="http://schemas.microsoft.com/office/drawing/2014/main" id="{3E30244D-9229-DF5D-8C57-D85187B5D4D3}"/>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Hochschulsektor</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620785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Schwarz, Verschwommen enthält.&#10;&#10;Automatisch generierte Beschreibung">
            <a:extLst>
              <a:ext uri="{FF2B5EF4-FFF2-40B4-BE49-F238E27FC236}">
                <a16:creationId xmlns:a16="http://schemas.microsoft.com/office/drawing/2014/main" id="{2CA17C52-D451-DCA6-D8EF-C951A9B32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B91BB973-C549-EB44-DEE2-80302517D1D6}"/>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2" name="Rounded Rectangle 9">
            <a:extLst>
              <a:ext uri="{FF2B5EF4-FFF2-40B4-BE49-F238E27FC236}">
                <a16:creationId xmlns:a16="http://schemas.microsoft.com/office/drawing/2014/main" id="{3B1DB212-590F-4D4A-0B9C-BF6187157E3C}"/>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4328704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rün, Screenshot, Verschwommen enthält.&#10;&#10;Automatisch generierte Beschreibung">
            <a:extLst>
              <a:ext uri="{FF2B5EF4-FFF2-40B4-BE49-F238E27FC236}">
                <a16:creationId xmlns:a16="http://schemas.microsoft.com/office/drawing/2014/main" id="{C877F9C4-4C57-FDDE-200C-CF61F55AF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E9627681-1355-270E-BC73-0D80BDA4075D}"/>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6" name="Rounded Rectangle 9">
            <a:extLst>
              <a:ext uri="{FF2B5EF4-FFF2-40B4-BE49-F238E27FC236}">
                <a16:creationId xmlns:a16="http://schemas.microsoft.com/office/drawing/2014/main" id="{DBC23133-799F-CD06-2541-DB12718CFBDB}"/>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Hochschulsektor</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549625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rün, Screenshot, Verschwommen enthält.&#10;&#10;Automatisch generierte Beschreibung">
            <a:extLst>
              <a:ext uri="{FF2B5EF4-FFF2-40B4-BE49-F238E27FC236}">
                <a16:creationId xmlns:a16="http://schemas.microsoft.com/office/drawing/2014/main" id="{C877F9C4-4C57-FDDE-200C-CF61F55AF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E9627681-1355-270E-BC73-0D80BDA4075D}"/>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3" name="Rounded Rectangle 9">
            <a:extLst>
              <a:ext uri="{FF2B5EF4-FFF2-40B4-BE49-F238E27FC236}">
                <a16:creationId xmlns:a16="http://schemas.microsoft.com/office/drawing/2014/main" id="{5978F10B-E8C5-5DED-DF2D-3E940B19E6A5}"/>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6743331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lila, Flieder, violett, Screenshot enthält.&#10;&#10;Automatisch generierte Beschreibung">
            <a:extLst>
              <a:ext uri="{FF2B5EF4-FFF2-40B4-BE49-F238E27FC236}">
                <a16:creationId xmlns:a16="http://schemas.microsoft.com/office/drawing/2014/main" id="{A1F03F71-5A33-D2C9-AB51-81791F94D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F1989504-0012-71E6-6E20-FEBEF0ADD649}"/>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6" name="Rounded Rectangle 9">
            <a:extLst>
              <a:ext uri="{FF2B5EF4-FFF2-40B4-BE49-F238E27FC236}">
                <a16:creationId xmlns:a16="http://schemas.microsoft.com/office/drawing/2014/main" id="{F243DF14-F1DC-C5AC-13D9-447AF3A63819}"/>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Hochschulsektor</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312656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lila, Flieder, violett, Screenshot enthält.&#10;&#10;Automatisch generierte Beschreibung">
            <a:extLst>
              <a:ext uri="{FF2B5EF4-FFF2-40B4-BE49-F238E27FC236}">
                <a16:creationId xmlns:a16="http://schemas.microsoft.com/office/drawing/2014/main" id="{A1F03F71-5A33-D2C9-AB51-81791F94D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F1989504-0012-71E6-6E20-FEBEF0ADD649}"/>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3" name="Rounded Rectangle 9">
            <a:extLst>
              <a:ext uri="{FF2B5EF4-FFF2-40B4-BE49-F238E27FC236}">
                <a16:creationId xmlns:a16="http://schemas.microsoft.com/office/drawing/2014/main" id="{CF04AB2A-615E-516C-E325-8BBEE30AEE88}"/>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4109694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Screenshot, Verschwommen enthält.&#10;&#10;Automatisch generierte Beschreibung">
            <a:extLst>
              <a:ext uri="{FF2B5EF4-FFF2-40B4-BE49-F238E27FC236}">
                <a16:creationId xmlns:a16="http://schemas.microsoft.com/office/drawing/2014/main" id="{A08DEFA1-2B11-6953-3E31-96F5783D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36EE55C-92BF-1F6C-BEB8-344895A0026B}"/>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5" name="Rounded Rectangle 9">
            <a:extLst>
              <a:ext uri="{FF2B5EF4-FFF2-40B4-BE49-F238E27FC236}">
                <a16:creationId xmlns:a16="http://schemas.microsoft.com/office/drawing/2014/main" id="{2FA12A98-FCFB-BB11-7D9A-5CCCA9D2AA4B}"/>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Hochschulsektor</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24282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Screenshot, Verschwommen enthält.&#10;&#10;Automatisch generierte Beschreibung">
            <a:extLst>
              <a:ext uri="{FF2B5EF4-FFF2-40B4-BE49-F238E27FC236}">
                <a16:creationId xmlns:a16="http://schemas.microsoft.com/office/drawing/2014/main" id="{A08DEFA1-2B11-6953-3E31-96F5783D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36EE55C-92BF-1F6C-BEB8-344895A0026B}"/>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8" name="Rounded Rectangle 9">
            <a:extLst>
              <a:ext uri="{FF2B5EF4-FFF2-40B4-BE49-F238E27FC236}">
                <a16:creationId xmlns:a16="http://schemas.microsoft.com/office/drawing/2014/main" id="{54A060DD-C4D5-B51B-C154-6FB339E2EB23}"/>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1349860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Schwarz, Verschwommen, Bernstein enthält.&#10;&#10;Automatisch generierte Beschreibung">
            <a:extLst>
              <a:ext uri="{FF2B5EF4-FFF2-40B4-BE49-F238E27FC236}">
                <a16:creationId xmlns:a16="http://schemas.microsoft.com/office/drawing/2014/main" id="{7153F4FA-C43F-ED14-9F04-E7E56F134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7BF0142A-AE54-3738-8C68-0CAB946A73FA}"/>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7" name="Rounded Rectangle 9">
            <a:extLst>
              <a:ext uri="{FF2B5EF4-FFF2-40B4-BE49-F238E27FC236}">
                <a16:creationId xmlns:a16="http://schemas.microsoft.com/office/drawing/2014/main" id="{36594128-796A-CC11-F98C-9477C447D1DA}"/>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Hochschulsektor</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4738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Schwarz, Verschwommen, Bernstein enthält.&#10;&#10;Automatisch generierte Beschreibung">
            <a:extLst>
              <a:ext uri="{FF2B5EF4-FFF2-40B4-BE49-F238E27FC236}">
                <a16:creationId xmlns:a16="http://schemas.microsoft.com/office/drawing/2014/main" id="{7153F4FA-C43F-ED14-9F04-E7E56F134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7BF0142A-AE54-3738-8C68-0CAB946A73FA}"/>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2" name="Rounded Rectangle 9">
            <a:extLst>
              <a:ext uri="{FF2B5EF4-FFF2-40B4-BE49-F238E27FC236}">
                <a16:creationId xmlns:a16="http://schemas.microsoft.com/office/drawing/2014/main" id="{6AA4A818-7CD7-9A21-CECB-13524F92B1C6}"/>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292929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4485A09-D562-4496-A34A-A3E7178A6BBB}"/>
              </a:ext>
            </a:extLst>
          </p:cNvPr>
          <p:cNvSpPr txBox="1"/>
          <p:nvPr/>
        </p:nvSpPr>
        <p:spPr>
          <a:xfrm>
            <a:off x="10226083" y="1504625"/>
            <a:ext cx="1211667" cy="2585323"/>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Zahlen etc.</a:t>
            </a:r>
          </a:p>
        </p:txBody>
      </p:sp>
      <p:sp>
        <p:nvSpPr>
          <p:cNvPr id="5" name="Textfeld 4">
            <a:extLst>
              <a:ext uri="{FF2B5EF4-FFF2-40B4-BE49-F238E27FC236}">
                <a16:creationId xmlns:a16="http://schemas.microsoft.com/office/drawing/2014/main" id="{C3B26887-77E6-47FF-BC59-D2634743E7CA}"/>
              </a:ext>
            </a:extLst>
          </p:cNvPr>
          <p:cNvSpPr txBox="1"/>
          <p:nvPr/>
        </p:nvSpPr>
        <p:spPr>
          <a:xfrm>
            <a:off x="8875039" y="1496876"/>
            <a:ext cx="1211667" cy="2585323"/>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Zahlen, etc. </a:t>
            </a:r>
          </a:p>
        </p:txBody>
      </p:sp>
      <p:pic>
        <p:nvPicPr>
          <p:cNvPr id="6" name="Grafik 5" descr="Ein Bild, das Im Haus, Wand, Mobiliar, Kleidung enthält.&#10;&#10;Automatisch generierte Beschreibung">
            <a:extLst>
              <a:ext uri="{FF2B5EF4-FFF2-40B4-BE49-F238E27FC236}">
                <a16:creationId xmlns:a16="http://schemas.microsoft.com/office/drawing/2014/main" id="{5FF05CE9-783A-ECD1-97C2-D7C5C235C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fik 6" descr="Ein Bild, das Screenshot enthält.&#10;&#10;Automatisch generierte Beschreibung">
            <a:extLst>
              <a:ext uri="{FF2B5EF4-FFF2-40B4-BE49-F238E27FC236}">
                <a16:creationId xmlns:a16="http://schemas.microsoft.com/office/drawing/2014/main" id="{A5E476FC-09D4-CFBD-49DE-9158E932D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feld 7">
            <a:extLst>
              <a:ext uri="{FF2B5EF4-FFF2-40B4-BE49-F238E27FC236}">
                <a16:creationId xmlns:a16="http://schemas.microsoft.com/office/drawing/2014/main" id="{CC22ACF9-C78A-F055-21A0-BAB55668DAB1}"/>
              </a:ext>
            </a:extLst>
          </p:cNvPr>
          <p:cNvSpPr txBox="1"/>
          <p:nvPr/>
        </p:nvSpPr>
        <p:spPr>
          <a:xfrm>
            <a:off x="8944727" y="1592115"/>
            <a:ext cx="1211667" cy="2585323"/>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Zahlen, etc. </a:t>
            </a:r>
          </a:p>
        </p:txBody>
      </p:sp>
      <p:sp>
        <p:nvSpPr>
          <p:cNvPr id="9" name="Textfeld 8">
            <a:extLst>
              <a:ext uri="{FF2B5EF4-FFF2-40B4-BE49-F238E27FC236}">
                <a16:creationId xmlns:a16="http://schemas.microsoft.com/office/drawing/2014/main" id="{F0828541-8917-E2E5-F23A-C2BC3CC03AE9}"/>
              </a:ext>
            </a:extLst>
          </p:cNvPr>
          <p:cNvSpPr txBox="1"/>
          <p:nvPr/>
        </p:nvSpPr>
        <p:spPr>
          <a:xfrm>
            <a:off x="10292359" y="1592114"/>
            <a:ext cx="1211667" cy="2585323"/>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Zahlen, etc. </a:t>
            </a:r>
          </a:p>
        </p:txBody>
      </p:sp>
      <p:sp>
        <p:nvSpPr>
          <p:cNvPr id="10" name="TextBox 6">
            <a:extLst>
              <a:ext uri="{FF2B5EF4-FFF2-40B4-BE49-F238E27FC236}">
                <a16:creationId xmlns:a16="http://schemas.microsoft.com/office/drawing/2014/main" id="{2A1D3D73-BE2E-2F42-CF30-91D122FC966D}"/>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1" name="Rounded Rectangle 9">
            <a:extLst>
              <a:ext uri="{FF2B5EF4-FFF2-40B4-BE49-F238E27FC236}">
                <a16:creationId xmlns:a16="http://schemas.microsoft.com/office/drawing/2014/main" id="{802A39C8-E9DF-FB5A-4A51-A4651FFC3077}"/>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Hochschulsektor</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139367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C0063F9-1312-8954-750F-2AFEA13806D1}"/>
              </a:ext>
            </a:extLst>
          </p:cNvPr>
          <p:cNvSpPr>
            <a:spLocks noGrp="1"/>
          </p:cNvSpPr>
          <p:nvPr>
            <p:ph type="sldNum" sz="quarter" idx="4294967295"/>
          </p:nvPr>
        </p:nvSpPr>
        <p:spPr>
          <a:xfrm>
            <a:off x="11110913" y="6303963"/>
            <a:ext cx="1081087" cy="365125"/>
          </a:xfrm>
        </p:spPr>
        <p:txBody>
          <a:bodyPr/>
          <a:lstStyle/>
          <a:p>
            <a:fld id="{DF28FB93-0A08-4E7D-8E63-9EFA29F1E093}" type="slidenum">
              <a:rPr lang="en-US" smtClean="0"/>
              <a:pPr/>
              <a:t>40</a:t>
            </a:fld>
            <a:endParaRPr lang="en-US"/>
          </a:p>
        </p:txBody>
      </p:sp>
    </p:spTree>
    <p:extLst>
      <p:ext uri="{BB962C8B-B14F-4D97-AF65-F5344CB8AC3E}">
        <p14:creationId xmlns:p14="http://schemas.microsoft.com/office/powerpoint/2010/main" val="1079814593"/>
      </p:ext>
    </p:extLst>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4485A09-D562-4496-A34A-A3E7178A6BBB}"/>
              </a:ext>
            </a:extLst>
          </p:cNvPr>
          <p:cNvSpPr txBox="1"/>
          <p:nvPr/>
        </p:nvSpPr>
        <p:spPr>
          <a:xfrm>
            <a:off x="10226083" y="1504625"/>
            <a:ext cx="1211667" cy="2585323"/>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Zahlen etc.</a:t>
            </a:r>
          </a:p>
        </p:txBody>
      </p:sp>
      <p:sp>
        <p:nvSpPr>
          <p:cNvPr id="5" name="Textfeld 4">
            <a:extLst>
              <a:ext uri="{FF2B5EF4-FFF2-40B4-BE49-F238E27FC236}">
                <a16:creationId xmlns:a16="http://schemas.microsoft.com/office/drawing/2014/main" id="{C3B26887-77E6-47FF-BC59-D2634743E7CA}"/>
              </a:ext>
            </a:extLst>
          </p:cNvPr>
          <p:cNvSpPr txBox="1"/>
          <p:nvPr/>
        </p:nvSpPr>
        <p:spPr>
          <a:xfrm>
            <a:off x="8875039" y="1496876"/>
            <a:ext cx="1211667" cy="2585323"/>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Zahlen, etc. </a:t>
            </a:r>
          </a:p>
        </p:txBody>
      </p:sp>
      <p:pic>
        <p:nvPicPr>
          <p:cNvPr id="6" name="Grafik 5" descr="Ein Bild, das Im Haus, Wand, Mobiliar, Kleidung enthält.&#10;&#10;Automatisch generierte Beschreibung">
            <a:extLst>
              <a:ext uri="{FF2B5EF4-FFF2-40B4-BE49-F238E27FC236}">
                <a16:creationId xmlns:a16="http://schemas.microsoft.com/office/drawing/2014/main" id="{5FF05CE9-783A-ECD1-97C2-D7C5C235C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fik 6" descr="Ein Bild, das Screenshot enthält.&#10;&#10;Automatisch generierte Beschreibung">
            <a:extLst>
              <a:ext uri="{FF2B5EF4-FFF2-40B4-BE49-F238E27FC236}">
                <a16:creationId xmlns:a16="http://schemas.microsoft.com/office/drawing/2014/main" id="{A5E476FC-09D4-CFBD-49DE-9158E932D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feld 7">
            <a:extLst>
              <a:ext uri="{FF2B5EF4-FFF2-40B4-BE49-F238E27FC236}">
                <a16:creationId xmlns:a16="http://schemas.microsoft.com/office/drawing/2014/main" id="{CC22ACF9-C78A-F055-21A0-BAB55668DAB1}"/>
              </a:ext>
            </a:extLst>
          </p:cNvPr>
          <p:cNvSpPr txBox="1"/>
          <p:nvPr/>
        </p:nvSpPr>
        <p:spPr>
          <a:xfrm>
            <a:off x="8944727" y="1592115"/>
            <a:ext cx="1211667" cy="2585323"/>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Zahlen, etc. </a:t>
            </a:r>
          </a:p>
        </p:txBody>
      </p:sp>
      <p:sp>
        <p:nvSpPr>
          <p:cNvPr id="9" name="Textfeld 8">
            <a:extLst>
              <a:ext uri="{FF2B5EF4-FFF2-40B4-BE49-F238E27FC236}">
                <a16:creationId xmlns:a16="http://schemas.microsoft.com/office/drawing/2014/main" id="{F0828541-8917-E2E5-F23A-C2BC3CC03AE9}"/>
              </a:ext>
            </a:extLst>
          </p:cNvPr>
          <p:cNvSpPr txBox="1"/>
          <p:nvPr/>
        </p:nvSpPr>
        <p:spPr>
          <a:xfrm>
            <a:off x="10292359" y="1592114"/>
            <a:ext cx="1211667" cy="2585323"/>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Zahlen, etc. </a:t>
            </a:r>
          </a:p>
        </p:txBody>
      </p:sp>
      <p:sp>
        <p:nvSpPr>
          <p:cNvPr id="10" name="TextBox 6">
            <a:extLst>
              <a:ext uri="{FF2B5EF4-FFF2-40B4-BE49-F238E27FC236}">
                <a16:creationId xmlns:a16="http://schemas.microsoft.com/office/drawing/2014/main" id="{2A1D3D73-BE2E-2F42-CF30-91D122FC966D}"/>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2" name="Rounded Rectangle 9">
            <a:extLst>
              <a:ext uri="{FF2B5EF4-FFF2-40B4-BE49-F238E27FC236}">
                <a16:creationId xmlns:a16="http://schemas.microsoft.com/office/drawing/2014/main" id="{68540B6D-FF7E-7722-FE7C-9876520631B4}"/>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9666802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Im Haus, Wand, Mobiliar, Kleidung enthält.&#10;&#10;Automatisch generierte Beschreibung">
            <a:extLst>
              <a:ext uri="{FF2B5EF4-FFF2-40B4-BE49-F238E27FC236}">
                <a16:creationId xmlns:a16="http://schemas.microsoft.com/office/drawing/2014/main" id="{BDC79F17-49EE-CEC6-EBE2-0468C8FF7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descr="Ein Bild, das Screenshot enthält.&#10;&#10;Automatisch generierte Beschreibung">
            <a:extLst>
              <a:ext uri="{FF2B5EF4-FFF2-40B4-BE49-F238E27FC236}">
                <a16:creationId xmlns:a16="http://schemas.microsoft.com/office/drawing/2014/main" id="{8F0DA3F7-D964-E9FE-9FE2-803479559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529DF03-8D22-900C-E8EB-B7360E3FCA19}"/>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7" name="Rounded Rectangle 9">
            <a:extLst>
              <a:ext uri="{FF2B5EF4-FFF2-40B4-BE49-F238E27FC236}">
                <a16:creationId xmlns:a16="http://schemas.microsoft.com/office/drawing/2014/main" id="{45F287C5-0DD9-1268-32DA-4593F5290442}"/>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Hochschulsektor</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0050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Kleidung, Menschliches Gesicht, Person, Frau enthält.">
            <a:extLst>
              <a:ext uri="{FF2B5EF4-FFF2-40B4-BE49-F238E27FC236}">
                <a16:creationId xmlns:a16="http://schemas.microsoft.com/office/drawing/2014/main" id="{F30B4887-2208-6C2B-1A0E-983DB9CEC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DDA47FCB-710F-4B4F-AF6B-FDA21A7527AC}"/>
              </a:ext>
            </a:extLst>
          </p:cNvPr>
          <p:cNvSpPr txBox="1"/>
          <p:nvPr/>
        </p:nvSpPr>
        <p:spPr>
          <a:xfrm>
            <a:off x="6285727" y="580721"/>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5" name="Textfeld 4">
            <a:extLst>
              <a:ext uri="{FF2B5EF4-FFF2-40B4-BE49-F238E27FC236}">
                <a16:creationId xmlns:a16="http://schemas.microsoft.com/office/drawing/2014/main" id="{52A21B48-0CDC-40E7-892E-56781C44AAB9}"/>
              </a:ext>
            </a:extLst>
          </p:cNvPr>
          <p:cNvSpPr txBox="1"/>
          <p:nvPr/>
        </p:nvSpPr>
        <p:spPr>
          <a:xfrm>
            <a:off x="7324818" y="2726203"/>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6" name="Textfeld 5">
            <a:extLst>
              <a:ext uri="{FF2B5EF4-FFF2-40B4-BE49-F238E27FC236}">
                <a16:creationId xmlns:a16="http://schemas.microsoft.com/office/drawing/2014/main" id="{40F94B48-DFDB-4F25-AE22-826568717D78}"/>
              </a:ext>
            </a:extLst>
          </p:cNvPr>
          <p:cNvSpPr txBox="1"/>
          <p:nvPr/>
        </p:nvSpPr>
        <p:spPr>
          <a:xfrm>
            <a:off x="8883941" y="119056"/>
            <a:ext cx="3036815" cy="923330"/>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7" name="Textfeld 6">
            <a:extLst>
              <a:ext uri="{FF2B5EF4-FFF2-40B4-BE49-F238E27FC236}">
                <a16:creationId xmlns:a16="http://schemas.microsoft.com/office/drawing/2014/main" id="{D02BDE0C-B642-4923-ABB3-7C2E4CA046E8}"/>
              </a:ext>
            </a:extLst>
          </p:cNvPr>
          <p:cNvSpPr txBox="1"/>
          <p:nvPr/>
        </p:nvSpPr>
        <p:spPr>
          <a:xfrm>
            <a:off x="9668143" y="2287290"/>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pic>
        <p:nvPicPr>
          <p:cNvPr id="13" name="Grafik 12" descr="Ein Bild, das Screenshot enthält.&#10;&#10;Automatisch generierte Beschreibung">
            <a:extLst>
              <a:ext uri="{FF2B5EF4-FFF2-40B4-BE49-F238E27FC236}">
                <a16:creationId xmlns:a16="http://schemas.microsoft.com/office/drawing/2014/main" id="{FEC068FC-3138-4691-0A1A-A2CF392C3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6">
            <a:extLst>
              <a:ext uri="{FF2B5EF4-FFF2-40B4-BE49-F238E27FC236}">
                <a16:creationId xmlns:a16="http://schemas.microsoft.com/office/drawing/2014/main" id="{C1FDBCE4-E51E-4CEE-DE55-C39339CCA7BE}"/>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5" name="Rounded Rectangle 9">
            <a:extLst>
              <a:ext uri="{FF2B5EF4-FFF2-40B4-BE49-F238E27FC236}">
                <a16:creationId xmlns:a16="http://schemas.microsoft.com/office/drawing/2014/main" id="{51AA3744-7F11-C8C1-183D-CA36A74E6001}"/>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28791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Kleidung, Menschliches Gesicht, Person, Frau enthält.&#10;&#10;Automatisch generierte Beschreibung">
            <a:extLst>
              <a:ext uri="{FF2B5EF4-FFF2-40B4-BE49-F238E27FC236}">
                <a16:creationId xmlns:a16="http://schemas.microsoft.com/office/drawing/2014/main" id="{B35EBA9D-F640-AD8E-2452-4AF9AA48A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63687FF8-69DE-420F-8AED-8B7C95DFEEBD}"/>
              </a:ext>
            </a:extLst>
          </p:cNvPr>
          <p:cNvSpPr txBox="1"/>
          <p:nvPr/>
        </p:nvSpPr>
        <p:spPr>
          <a:xfrm>
            <a:off x="6216073" y="535709"/>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5" name="Textfeld 4">
            <a:extLst>
              <a:ext uri="{FF2B5EF4-FFF2-40B4-BE49-F238E27FC236}">
                <a16:creationId xmlns:a16="http://schemas.microsoft.com/office/drawing/2014/main" id="{FB6A3EB5-AA9F-46B8-B72F-162E62004F1F}"/>
              </a:ext>
            </a:extLst>
          </p:cNvPr>
          <p:cNvSpPr txBox="1"/>
          <p:nvPr/>
        </p:nvSpPr>
        <p:spPr>
          <a:xfrm>
            <a:off x="7333207" y="2690336"/>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6" name="Textfeld 5">
            <a:extLst>
              <a:ext uri="{FF2B5EF4-FFF2-40B4-BE49-F238E27FC236}">
                <a16:creationId xmlns:a16="http://schemas.microsoft.com/office/drawing/2014/main" id="{6EB56A1E-5BD1-4D58-8E94-169ED5BCAB75}"/>
              </a:ext>
            </a:extLst>
          </p:cNvPr>
          <p:cNvSpPr txBox="1"/>
          <p:nvPr/>
        </p:nvSpPr>
        <p:spPr>
          <a:xfrm>
            <a:off x="8769122" y="127444"/>
            <a:ext cx="3201968" cy="923330"/>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pic>
        <p:nvPicPr>
          <p:cNvPr id="8" name="Grafik 7" descr="Ein Bild, das Screenshot enthält.&#10;&#10;Automatisch generierte Beschreibung">
            <a:extLst>
              <a:ext uri="{FF2B5EF4-FFF2-40B4-BE49-F238E27FC236}">
                <a16:creationId xmlns:a16="http://schemas.microsoft.com/office/drawing/2014/main" id="{FCF52253-5C01-F4DA-43C4-451A7FD71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6">
            <a:extLst>
              <a:ext uri="{FF2B5EF4-FFF2-40B4-BE49-F238E27FC236}">
                <a16:creationId xmlns:a16="http://schemas.microsoft.com/office/drawing/2014/main" id="{9812D7C6-7606-9368-3281-6FE721EDE3DA}"/>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10" name="Rounded Rectangle 9">
            <a:extLst>
              <a:ext uri="{FF2B5EF4-FFF2-40B4-BE49-F238E27FC236}">
                <a16:creationId xmlns:a16="http://schemas.microsoft.com/office/drawing/2014/main" id="{FD7DB8C8-D427-7760-58E1-D8DEE969B4BC}"/>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873906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Kleidung, Menschliches Gesicht, Person, Ballon enthält.&#10;&#10;Automatisch generierte Beschreibung">
            <a:extLst>
              <a:ext uri="{FF2B5EF4-FFF2-40B4-BE49-F238E27FC236}">
                <a16:creationId xmlns:a16="http://schemas.microsoft.com/office/drawing/2014/main" id="{A30150EF-98D1-7624-4629-FE1D92107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04A12ED9-5ADA-49BD-81EA-DD8ED3AB7C08}"/>
              </a:ext>
            </a:extLst>
          </p:cNvPr>
          <p:cNvSpPr txBox="1"/>
          <p:nvPr/>
        </p:nvSpPr>
        <p:spPr>
          <a:xfrm>
            <a:off x="6216073" y="535709"/>
            <a:ext cx="2078182" cy="1477328"/>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sp>
        <p:nvSpPr>
          <p:cNvPr id="5" name="Textfeld 4">
            <a:extLst>
              <a:ext uri="{FF2B5EF4-FFF2-40B4-BE49-F238E27FC236}">
                <a16:creationId xmlns:a16="http://schemas.microsoft.com/office/drawing/2014/main" id="{94196B70-08FE-4224-9FA7-5D057B94D409}"/>
              </a:ext>
            </a:extLst>
          </p:cNvPr>
          <p:cNvSpPr txBox="1"/>
          <p:nvPr/>
        </p:nvSpPr>
        <p:spPr>
          <a:xfrm>
            <a:off x="8885170" y="235104"/>
            <a:ext cx="3094309" cy="923330"/>
          </a:xfrm>
          <a:prstGeom prst="rect">
            <a:avLst/>
          </a:prstGeom>
          <a:noFill/>
        </p:spPr>
        <p:txBody>
          <a:bodyPr wrap="square" rtlCol="0">
            <a:spAutoFit/>
          </a:bodyPr>
          <a:lstStyle/>
          <a:p>
            <a:r>
              <a:rPr lang="de-DE" dirty="0">
                <a:solidFill>
                  <a:schemeClr val="bg1"/>
                </a:solidFill>
                <a:latin typeface="Roboto" panose="02000000000000000000" pitchFamily="2" charset="0"/>
                <a:ea typeface="Roboto" panose="02000000000000000000" pitchFamily="2" charset="0"/>
              </a:rPr>
              <a:t>Hier können Sie eigenen Text eintragen, wie Aufrufe, Fristen, etc. </a:t>
            </a:r>
          </a:p>
        </p:txBody>
      </p:sp>
      <p:pic>
        <p:nvPicPr>
          <p:cNvPr id="7" name="Grafik 6" descr="Ein Bild, das Screenshot enthält.&#10;&#10;Automatisch generierte Beschreibung">
            <a:extLst>
              <a:ext uri="{FF2B5EF4-FFF2-40B4-BE49-F238E27FC236}">
                <a16:creationId xmlns:a16="http://schemas.microsoft.com/office/drawing/2014/main" id="{AC7AA834-6AC0-44C1-7020-2693F465A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6">
            <a:extLst>
              <a:ext uri="{FF2B5EF4-FFF2-40B4-BE49-F238E27FC236}">
                <a16:creationId xmlns:a16="http://schemas.microsoft.com/office/drawing/2014/main" id="{E0FD57A2-7BB7-2345-A00A-A0831B83211B}"/>
              </a:ext>
            </a:extLst>
          </p:cNvPr>
          <p:cNvSpPr txBox="1"/>
          <p:nvPr/>
        </p:nvSpPr>
        <p:spPr>
          <a:xfrm>
            <a:off x="741405" y="5456590"/>
            <a:ext cx="5354595" cy="738664"/>
          </a:xfrm>
          <a:prstGeom prst="rect">
            <a:avLst/>
          </a:prstGeom>
          <a:noFill/>
        </p:spPr>
        <p:txBody>
          <a:bodyPr wrap="square" rtlCol="0">
            <a:spAutoFit/>
          </a:bodyPr>
          <a:lstStyle/>
          <a:p>
            <a:pPr algn="r"/>
            <a:r>
              <a:rPr lang="en-BE" sz="2800" dirty="0">
                <a:solidFill>
                  <a:schemeClr val="bg1"/>
                </a:solidFill>
                <a:latin typeface="Arial" panose="020B0604020202020204" pitchFamily="34" charset="0"/>
                <a:ea typeface="Roboto" panose="02000000000000000000" pitchFamily="2" charset="0"/>
                <a:cs typeface="Arial" panose="020B0604020202020204" pitchFamily="34" charset="0"/>
              </a:rPr>
              <a:t>Erasmus+</a:t>
            </a:r>
          </a:p>
          <a:p>
            <a:pPr algn="r"/>
            <a:r>
              <a:rPr lang="en-BE" sz="1400" dirty="0">
                <a:solidFill>
                  <a:schemeClr val="bg1"/>
                </a:solidFill>
                <a:latin typeface="Arial" panose="020B0604020202020204" pitchFamily="34" charset="0"/>
                <a:ea typeface="Roboto" panose="02000000000000000000" pitchFamily="2" charset="0"/>
                <a:cs typeface="Arial" panose="020B0604020202020204" pitchFamily="34" charset="0"/>
              </a:rPr>
              <a:t>Enriching lives, opening minds</a:t>
            </a:r>
          </a:p>
        </p:txBody>
      </p:sp>
      <p:sp>
        <p:nvSpPr>
          <p:cNvPr id="9" name="Rounded Rectangle 9">
            <a:extLst>
              <a:ext uri="{FF2B5EF4-FFF2-40B4-BE49-F238E27FC236}">
                <a16:creationId xmlns:a16="http://schemas.microsoft.com/office/drawing/2014/main" id="{8C323327-22D7-4B51-7C3F-91D14FEE3CBD}"/>
              </a:ext>
            </a:extLst>
          </p:cNvPr>
          <p:cNvSpPr/>
          <p:nvPr/>
        </p:nvSpPr>
        <p:spPr>
          <a:xfrm>
            <a:off x="6206867" y="5509813"/>
            <a:ext cx="2450572" cy="487148"/>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Higher Education</a:t>
            </a:r>
            <a:endParaRPr lang="en-B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481114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A_DAAD">
  <a:themeElements>
    <a:clrScheme name="NA_DAAD_Color">
      <a:dk1>
        <a:sysClr val="windowText" lastClr="000000"/>
      </a:dk1>
      <a:lt1>
        <a:sysClr val="window" lastClr="FFFFFF"/>
      </a:lt1>
      <a:dk2>
        <a:srgbClr val="0D1E4D"/>
      </a:dk2>
      <a:lt2>
        <a:srgbClr val="E7E6E6"/>
      </a:lt2>
      <a:accent1>
        <a:srgbClr val="0D1E4D"/>
      </a:accent1>
      <a:accent2>
        <a:srgbClr val="D8A700"/>
      </a:accent2>
      <a:accent3>
        <a:srgbClr val="003399"/>
      </a:accent3>
      <a:accent4>
        <a:srgbClr val="EE7151"/>
      </a:accent4>
      <a:accent5>
        <a:srgbClr val="3F64AB"/>
      </a:accent5>
      <a:accent6>
        <a:srgbClr val="0BBBEF"/>
      </a:accent6>
      <a:hlink>
        <a:srgbClr val="0563C1"/>
      </a:hlink>
      <a:folHlink>
        <a:srgbClr val="954F72"/>
      </a:folHlink>
    </a:clrScheme>
    <a:fontScheme name="AN_DAAD_Font">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A_DAAD" id="{B61DD33E-A0DC-473A-9A50-FA24E96BD485}" vid="{D2631BB9-64B1-465F-A3F7-EE84D4ADF269}"/>
    </a:ext>
  </a:extLst>
</a:theme>
</file>

<file path=ppt/theme/theme3.xml><?xml version="1.0" encoding="utf-8"?>
<a:theme xmlns:a="http://schemas.openxmlformats.org/drawingml/2006/main" name="1_NA_DAAD">
  <a:themeElements>
    <a:clrScheme name="Benutzerdefiniert 2">
      <a:dk1>
        <a:srgbClr val="000000"/>
      </a:dk1>
      <a:lt1>
        <a:srgbClr val="FFFFFF"/>
      </a:lt1>
      <a:dk2>
        <a:srgbClr val="0D1E4D"/>
      </a:dk2>
      <a:lt2>
        <a:srgbClr val="E7E6E6"/>
      </a:lt2>
      <a:accent1>
        <a:srgbClr val="0D1E4D"/>
      </a:accent1>
      <a:accent2>
        <a:srgbClr val="DBDDF0"/>
      </a:accent2>
      <a:accent3>
        <a:srgbClr val="003399"/>
      </a:accent3>
      <a:accent4>
        <a:srgbClr val="EE7151"/>
      </a:accent4>
      <a:accent5>
        <a:srgbClr val="3F64AB"/>
      </a:accent5>
      <a:accent6>
        <a:srgbClr val="0BBBEF"/>
      </a:accent6>
      <a:hlink>
        <a:srgbClr val="0563C1"/>
      </a:hlink>
      <a:folHlink>
        <a:srgbClr val="954F72"/>
      </a:folHlink>
    </a:clrScheme>
    <a:fontScheme name="Benutzerdefiniert 1">
      <a:majorFont>
        <a:latin typeface="Source Sans Pro"/>
        <a:ea typeface=""/>
        <a:cs typeface=""/>
      </a:majorFont>
      <a:minorFont>
        <a:latin typeface="Source Sans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A_DAAD_PPT_2023" id="{754B8948-A295-D741-A4B3-5BA854C32CF7}" vid="{81657B74-E84D-1742-B590-522B35CCFE07}"/>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5a5bbe2-9fba-439d-845f-380abac9c66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E38DB529A4EE042982AA7B8751C3287" ma:contentTypeVersion="14" ma:contentTypeDescription="Ein neues Dokument erstellen." ma:contentTypeScope="" ma:versionID="4e75182163442473f07fd286a2836efe">
  <xsd:schema xmlns:xsd="http://www.w3.org/2001/XMLSchema" xmlns:xs="http://www.w3.org/2001/XMLSchema" xmlns:p="http://schemas.microsoft.com/office/2006/metadata/properties" xmlns:ns3="55a5bbe2-9fba-439d-845f-380abac9c666" xmlns:ns4="7abc1caa-3f1b-450c-9dca-8a8061789e52" targetNamespace="http://schemas.microsoft.com/office/2006/metadata/properties" ma:root="true" ma:fieldsID="d3c39d6d58b8827c90bf80e1dfa832c1" ns3:_="" ns4:_="">
    <xsd:import namespace="55a5bbe2-9fba-439d-845f-380abac9c666"/>
    <xsd:import namespace="7abc1caa-3f1b-450c-9dca-8a8061789e5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_activity" minOccurs="0"/>
                <xsd:element ref="ns3:MediaServiceObjectDetectorVersions"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5bbe2-9fba-439d-845f-380abac9c6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bc1caa-3f1b-450c-9dca-8a8061789e52"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SharingHintHash" ma:index="12"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054170-87B5-4515-ADF3-04C3450D9C95}">
  <ds:schemaRefs>
    <ds:schemaRef ds:uri="http://schemas.microsoft.com/sharepoint/v3/contenttype/forms"/>
  </ds:schemaRefs>
</ds:datastoreItem>
</file>

<file path=customXml/itemProps2.xml><?xml version="1.0" encoding="utf-8"?>
<ds:datastoreItem xmlns:ds="http://schemas.openxmlformats.org/officeDocument/2006/customXml" ds:itemID="{A57E7992-437A-417B-96BC-2F609BE4691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abc1caa-3f1b-450c-9dca-8a8061789e52"/>
    <ds:schemaRef ds:uri="http://purl.org/dc/elements/1.1/"/>
    <ds:schemaRef ds:uri="http://schemas.microsoft.com/office/2006/metadata/properties"/>
    <ds:schemaRef ds:uri="55a5bbe2-9fba-439d-845f-380abac9c666"/>
    <ds:schemaRef ds:uri="http://www.w3.org/XML/1998/namespace"/>
    <ds:schemaRef ds:uri="http://purl.org/dc/dcmitype/"/>
  </ds:schemaRefs>
</ds:datastoreItem>
</file>

<file path=customXml/itemProps3.xml><?xml version="1.0" encoding="utf-8"?>
<ds:datastoreItem xmlns:ds="http://schemas.openxmlformats.org/officeDocument/2006/customXml" ds:itemID="{FBA1394B-ABB8-4B35-8FC5-43D1834711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5bbe2-9fba-439d-845f-380abac9c666"/>
    <ds:schemaRef ds:uri="7abc1caa-3f1b-450c-9dca-8a8061789e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1856</Words>
  <Application>Microsoft Office PowerPoint</Application>
  <PresentationFormat>Breitbild</PresentationFormat>
  <Paragraphs>204</Paragraphs>
  <Slides>40</Slides>
  <Notes>3</Notes>
  <HiddenSlides>0</HiddenSlides>
  <MMClips>0</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40</vt:i4>
      </vt:variant>
    </vt:vector>
  </HeadingPairs>
  <TitlesOfParts>
    <vt:vector size="48" baseType="lpstr">
      <vt:lpstr>Arial</vt:lpstr>
      <vt:lpstr>Calibri</vt:lpstr>
      <vt:lpstr>Calibri Light</vt:lpstr>
      <vt:lpstr>Roboto</vt:lpstr>
      <vt:lpstr>Source Sans Pro</vt:lpstr>
      <vt:lpstr>Office</vt:lpstr>
      <vt:lpstr>NA_DAAD</vt:lpstr>
      <vt:lpstr>1_NA_DAAD</vt:lpstr>
      <vt:lpstr>A4-Poster für Aushänge Oder Bilder fürs Web </vt:lpstr>
      <vt:lpstr>PowerPoint-Präsentation</vt:lpstr>
      <vt:lpstr>Zur Nutzung der Vorlag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 Reich</dc:creator>
  <cp:lastModifiedBy>Julia Ferenschild</cp:lastModifiedBy>
  <cp:revision>40</cp:revision>
  <dcterms:created xsi:type="dcterms:W3CDTF">2021-05-28T09:24:43Z</dcterms:created>
  <dcterms:modified xsi:type="dcterms:W3CDTF">2023-12-13T12:47:02Z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0x0101005E38DB529A4EE042982AA7B8751C3287</vt:lpwstr>
  </property>
</Properties>
</file>