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7" r:id="rId2"/>
    <p:sldId id="261" r:id="rId3"/>
    <p:sldId id="262" r:id="rId4"/>
    <p:sldId id="263" r:id="rId5"/>
    <p:sldId id="264" r:id="rId6"/>
    <p:sldId id="265" r:id="rId7"/>
    <p:sldId id="266" r:id="rId8"/>
    <p:sldId id="256" r:id="rId9"/>
    <p:sldId id="257" r:id="rId10"/>
    <p:sldId id="258" r:id="rId11"/>
    <p:sldId id="259" r:id="rId12"/>
    <p:sldId id="260" r:id="rId13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6B2DB6-2E58-4CE6-B9B0-01436C7067F5}" v="1" dt="2024-09-18T11:21:25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31" d="100"/>
          <a:sy n="31" d="100"/>
        </p:scale>
        <p:origin x="18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ulia Buludov" userId="2d698061-c3e7-4ba6-92ca-07ef077924b3" providerId="ADAL" clId="{F06B2DB6-2E58-4CE6-B9B0-01436C7067F5}"/>
    <pc:docChg chg="undo redo custSel addSld modSld">
      <pc:chgData name="Iulia Buludov" userId="2d698061-c3e7-4ba6-92ca-07ef077924b3" providerId="ADAL" clId="{F06B2DB6-2E58-4CE6-B9B0-01436C7067F5}" dt="2024-09-18T11:23:28.167" v="25" actId="12789"/>
      <pc:docMkLst>
        <pc:docMk/>
      </pc:docMkLst>
      <pc:sldChg chg="modSp add mod">
        <pc:chgData name="Iulia Buludov" userId="2d698061-c3e7-4ba6-92ca-07ef077924b3" providerId="ADAL" clId="{F06B2DB6-2E58-4CE6-B9B0-01436C7067F5}" dt="2024-09-18T11:21:37.228" v="2" actId="12789"/>
        <pc:sldMkLst>
          <pc:docMk/>
          <pc:sldMk cId="2526853880" sldId="261"/>
        </pc:sldMkLst>
        <pc:spChg chg="mod">
          <ac:chgData name="Iulia Buludov" userId="2d698061-c3e7-4ba6-92ca-07ef077924b3" providerId="ADAL" clId="{F06B2DB6-2E58-4CE6-B9B0-01436C7067F5}" dt="2024-09-18T11:21:37.228" v="2" actId="12789"/>
          <ac:spMkLst>
            <pc:docMk/>
            <pc:sldMk cId="2526853880" sldId="261"/>
            <ac:spMk id="2" creationId="{C4A4C91E-03D0-FF47-2369-29E225DC8114}"/>
          </ac:spMkLst>
        </pc:spChg>
      </pc:sldChg>
      <pc:sldChg chg="modSp add mod">
        <pc:chgData name="Iulia Buludov" userId="2d698061-c3e7-4ba6-92ca-07ef077924b3" providerId="ADAL" clId="{F06B2DB6-2E58-4CE6-B9B0-01436C7067F5}" dt="2024-09-18T11:21:53.346" v="4" actId="12788"/>
        <pc:sldMkLst>
          <pc:docMk/>
          <pc:sldMk cId="3154906754" sldId="262"/>
        </pc:sldMkLst>
        <pc:spChg chg="mod">
          <ac:chgData name="Iulia Buludov" userId="2d698061-c3e7-4ba6-92ca-07ef077924b3" providerId="ADAL" clId="{F06B2DB6-2E58-4CE6-B9B0-01436C7067F5}" dt="2024-09-18T11:21:53.346" v="4" actId="12788"/>
          <ac:spMkLst>
            <pc:docMk/>
            <pc:sldMk cId="3154906754" sldId="262"/>
            <ac:spMk id="6" creationId="{0076FC84-0ADC-91B5-D8E5-CAA48571E4ED}"/>
          </ac:spMkLst>
        </pc:spChg>
      </pc:sldChg>
      <pc:sldChg chg="modSp add mod">
        <pc:chgData name="Iulia Buludov" userId="2d698061-c3e7-4ba6-92ca-07ef077924b3" providerId="ADAL" clId="{F06B2DB6-2E58-4CE6-B9B0-01436C7067F5}" dt="2024-09-18T11:22:54.653" v="18" actId="12789"/>
        <pc:sldMkLst>
          <pc:docMk/>
          <pc:sldMk cId="1314919711" sldId="263"/>
        </pc:sldMkLst>
        <pc:spChg chg="mod">
          <ac:chgData name="Iulia Buludov" userId="2d698061-c3e7-4ba6-92ca-07ef077924b3" providerId="ADAL" clId="{F06B2DB6-2E58-4CE6-B9B0-01436C7067F5}" dt="2024-09-18T11:22:54.653" v="18" actId="12789"/>
          <ac:spMkLst>
            <pc:docMk/>
            <pc:sldMk cId="1314919711" sldId="263"/>
            <ac:spMk id="6" creationId="{E86035D9-A613-F586-D796-9E0EE8974C56}"/>
          </ac:spMkLst>
        </pc:spChg>
      </pc:sldChg>
      <pc:sldChg chg="modSp add mod">
        <pc:chgData name="Iulia Buludov" userId="2d698061-c3e7-4ba6-92ca-07ef077924b3" providerId="ADAL" clId="{F06B2DB6-2E58-4CE6-B9B0-01436C7067F5}" dt="2024-09-18T11:23:07.713" v="20" actId="12789"/>
        <pc:sldMkLst>
          <pc:docMk/>
          <pc:sldMk cId="3241095527" sldId="264"/>
        </pc:sldMkLst>
        <pc:spChg chg="mod">
          <ac:chgData name="Iulia Buludov" userId="2d698061-c3e7-4ba6-92ca-07ef077924b3" providerId="ADAL" clId="{F06B2DB6-2E58-4CE6-B9B0-01436C7067F5}" dt="2024-09-18T11:23:07.713" v="20" actId="12789"/>
          <ac:spMkLst>
            <pc:docMk/>
            <pc:sldMk cId="3241095527" sldId="264"/>
            <ac:spMk id="6" creationId="{B47DA7E0-92D7-0B32-56F3-949FB255C9AA}"/>
          </ac:spMkLst>
        </pc:spChg>
      </pc:sldChg>
      <pc:sldChg chg="modSp add mod">
        <pc:chgData name="Iulia Buludov" userId="2d698061-c3e7-4ba6-92ca-07ef077924b3" providerId="ADAL" clId="{F06B2DB6-2E58-4CE6-B9B0-01436C7067F5}" dt="2024-09-18T11:23:15.209" v="22" actId="12789"/>
        <pc:sldMkLst>
          <pc:docMk/>
          <pc:sldMk cId="2115291016" sldId="265"/>
        </pc:sldMkLst>
        <pc:spChg chg="mod">
          <ac:chgData name="Iulia Buludov" userId="2d698061-c3e7-4ba6-92ca-07ef077924b3" providerId="ADAL" clId="{F06B2DB6-2E58-4CE6-B9B0-01436C7067F5}" dt="2024-09-18T11:23:15.209" v="22" actId="12789"/>
          <ac:spMkLst>
            <pc:docMk/>
            <pc:sldMk cId="2115291016" sldId="265"/>
            <ac:spMk id="6" creationId="{8687A5C1-1E75-E21F-E74A-2800F196035B}"/>
          </ac:spMkLst>
        </pc:spChg>
      </pc:sldChg>
      <pc:sldChg chg="modSp add mod">
        <pc:chgData name="Iulia Buludov" userId="2d698061-c3e7-4ba6-92ca-07ef077924b3" providerId="ADAL" clId="{F06B2DB6-2E58-4CE6-B9B0-01436C7067F5}" dt="2024-09-18T11:23:28.167" v="25" actId="12789"/>
        <pc:sldMkLst>
          <pc:docMk/>
          <pc:sldMk cId="3146235965" sldId="266"/>
        </pc:sldMkLst>
        <pc:spChg chg="mod">
          <ac:chgData name="Iulia Buludov" userId="2d698061-c3e7-4ba6-92ca-07ef077924b3" providerId="ADAL" clId="{F06B2DB6-2E58-4CE6-B9B0-01436C7067F5}" dt="2024-09-18T11:23:28.167" v="25" actId="12789"/>
          <ac:spMkLst>
            <pc:docMk/>
            <pc:sldMk cId="3146235965" sldId="266"/>
            <ac:spMk id="6" creationId="{29371B4C-7252-B4DC-B9E6-7024C95005D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CE8-89ED-1945-B8EF-462AFED073BC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C06-7586-0041-80A9-85FC0124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68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CE8-89ED-1945-B8EF-462AFED073BC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C06-7586-0041-80A9-85FC0124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11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CE8-89ED-1945-B8EF-462AFED073BC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C06-7586-0041-80A9-85FC0124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63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CE8-89ED-1945-B8EF-462AFED073BC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C06-7586-0041-80A9-85FC0124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99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CE8-89ED-1945-B8EF-462AFED073BC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C06-7586-0041-80A9-85FC0124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26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CE8-89ED-1945-B8EF-462AFED073BC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C06-7586-0041-80A9-85FC0124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87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730253"/>
            <a:ext cx="11830050" cy="265112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5010150"/>
            <a:ext cx="5831087" cy="73691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CE8-89ED-1945-B8EF-462AFED073BC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C06-7586-0041-80A9-85FC0124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4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CE8-89ED-1945-B8EF-462AFED073BC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C06-7586-0041-80A9-85FC0124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99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CE8-89ED-1945-B8EF-462AFED073BC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C06-7586-0041-80A9-85FC0124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47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6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CE8-89ED-1945-B8EF-462AFED073BC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C06-7586-0041-80A9-85FC0124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33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6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CE8-89ED-1945-B8EF-462AFED073BC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CC06-7586-0041-80A9-85FC0124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47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38ECE8-89ED-1945-B8EF-462AFED073BC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06CC06-7586-0041-80A9-85FC012433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59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Visage humain, texte, Accessoire de mode, personne&#10;&#10;Description générée automatiquement">
            <a:extLst>
              <a:ext uri="{FF2B5EF4-FFF2-40B4-BE49-F238E27FC236}">
                <a16:creationId xmlns:a16="http://schemas.microsoft.com/office/drawing/2014/main" id="{A3779CC5-C78D-ACD5-CBE4-C36AD6B40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B518A42-F779-9C0C-3701-C5CDADF3926E}"/>
              </a:ext>
            </a:extLst>
          </p:cNvPr>
          <p:cNvSpPr txBox="1"/>
          <p:nvPr/>
        </p:nvSpPr>
        <p:spPr>
          <a:xfrm>
            <a:off x="0" y="11385915"/>
            <a:ext cx="6570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Enriching</a:t>
            </a: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lives</a:t>
            </a: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opening</a:t>
            </a: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fr-B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minds</a:t>
            </a: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3DBB145-A37D-78B6-4C87-6F43143D25FE}"/>
              </a:ext>
            </a:extLst>
          </p:cNvPr>
          <p:cNvSpPr txBox="1"/>
          <p:nvPr/>
        </p:nvSpPr>
        <p:spPr>
          <a:xfrm>
            <a:off x="4728187" y="12327686"/>
            <a:ext cx="65709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EUROPEAN UNION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4A4C91E-03D0-FF47-2369-29E225DC8114}"/>
              </a:ext>
            </a:extLst>
          </p:cNvPr>
          <p:cNvSpPr txBox="1"/>
          <p:nvPr/>
        </p:nvSpPr>
        <p:spPr>
          <a:xfrm>
            <a:off x="1" y="5396062"/>
            <a:ext cx="13715999" cy="2431435"/>
          </a:xfrm>
          <a:prstGeom prst="rect">
            <a:avLst/>
          </a:prstGeom>
          <a:noFill/>
          <a:effectLst>
            <a:outerShdw blurRad="2540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9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2025 call open</a:t>
            </a:r>
          </a:p>
          <a:p>
            <a:pPr algn="ctr"/>
            <a:r>
              <a:rPr lang="fr-BE" sz="60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</a:t>
            </a:r>
            <a:r>
              <a:rPr lang="fr-BE" sz="60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r>
              <a:rPr lang="fr-BE" sz="60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starts </a:t>
            </a:r>
            <a:r>
              <a:rPr lang="fr-BE" sz="60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here</a:t>
            </a:r>
            <a:endParaRPr lang="fr-BE" sz="60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7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abits, personne, texte, ordinateur&#10;&#10;Description générée automatiquement">
            <a:extLst>
              <a:ext uri="{FF2B5EF4-FFF2-40B4-BE49-F238E27FC236}">
                <a16:creationId xmlns:a16="http://schemas.microsoft.com/office/drawing/2014/main" id="{33050F0C-6DA3-F74A-1ACA-B1521105F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B89CA7B-01C2-DFA0-DF13-AF9F2D6B3030}"/>
              </a:ext>
            </a:extLst>
          </p:cNvPr>
          <p:cNvSpPr txBox="1"/>
          <p:nvPr/>
        </p:nvSpPr>
        <p:spPr>
          <a:xfrm>
            <a:off x="0" y="11385915"/>
            <a:ext cx="6570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Enriching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minds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r"/>
            <a:endParaRPr lang="fr-FR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C09B670-2B27-8831-367A-4C148C3BEA35}"/>
              </a:ext>
            </a:extLst>
          </p:cNvPr>
          <p:cNvSpPr txBox="1"/>
          <p:nvPr/>
        </p:nvSpPr>
        <p:spPr>
          <a:xfrm>
            <a:off x="837612" y="5349895"/>
            <a:ext cx="12040777" cy="3016210"/>
          </a:xfrm>
          <a:prstGeom prst="rect">
            <a:avLst/>
          </a:prstGeom>
          <a:noFill/>
          <a:effectLst>
            <a:outerShdw blurRad="2540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9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digital transition starts </a:t>
            </a:r>
            <a:r>
              <a:rPr lang="fr-BE" sz="95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here</a:t>
            </a:r>
            <a:endParaRPr lang="fr-BE" sz="95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EBE8221-4B1A-47ED-4247-85740B7CCEBD}"/>
              </a:ext>
            </a:extLst>
          </p:cNvPr>
          <p:cNvSpPr txBox="1"/>
          <p:nvPr/>
        </p:nvSpPr>
        <p:spPr>
          <a:xfrm>
            <a:off x="4728187" y="12327686"/>
            <a:ext cx="65709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EUROPEAN UNION</a:t>
            </a:r>
          </a:p>
          <a:p>
            <a:pPr algn="r"/>
            <a:endParaRPr lang="fr-FR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6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B22036A-3093-FFD0-5142-41C28EA1A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38F3BF5-7A26-85E3-1185-B46F70779A36}"/>
              </a:ext>
            </a:extLst>
          </p:cNvPr>
          <p:cNvSpPr txBox="1"/>
          <p:nvPr/>
        </p:nvSpPr>
        <p:spPr>
          <a:xfrm>
            <a:off x="0" y="11385915"/>
            <a:ext cx="6570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Enriching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minds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r"/>
            <a:endParaRPr lang="fr-FR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2C42BB7-5D42-E075-F243-5AA191F69638}"/>
              </a:ext>
            </a:extLst>
          </p:cNvPr>
          <p:cNvSpPr txBox="1"/>
          <p:nvPr/>
        </p:nvSpPr>
        <p:spPr>
          <a:xfrm>
            <a:off x="1020726" y="5349895"/>
            <a:ext cx="11674549" cy="3016210"/>
          </a:xfrm>
          <a:prstGeom prst="rect">
            <a:avLst/>
          </a:prstGeom>
          <a:noFill/>
          <a:effectLst>
            <a:outerShdw blurRad="2540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9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Civic engagement starts </a:t>
            </a:r>
            <a:r>
              <a:rPr lang="fr-BE" sz="95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here</a:t>
            </a:r>
            <a:endParaRPr lang="fr-BE" sz="95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671109-8191-364A-9A72-E007EB037761}"/>
              </a:ext>
            </a:extLst>
          </p:cNvPr>
          <p:cNvSpPr txBox="1"/>
          <p:nvPr/>
        </p:nvSpPr>
        <p:spPr>
          <a:xfrm>
            <a:off x="4728187" y="12327686"/>
            <a:ext cx="65709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EUROPEAN UNION</a:t>
            </a:r>
          </a:p>
          <a:p>
            <a:pPr algn="r"/>
            <a:endParaRPr lang="fr-FR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85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isage humain, habits, personne, sourire&#10;&#10;Description générée automatiquement">
            <a:extLst>
              <a:ext uri="{FF2B5EF4-FFF2-40B4-BE49-F238E27FC236}">
                <a16:creationId xmlns:a16="http://schemas.microsoft.com/office/drawing/2014/main" id="{B674D58E-6145-D46E-002D-75D603183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1991358-10E6-FAF6-4F7C-C517FD9BCED3}"/>
              </a:ext>
            </a:extLst>
          </p:cNvPr>
          <p:cNvSpPr txBox="1"/>
          <p:nvPr/>
        </p:nvSpPr>
        <p:spPr>
          <a:xfrm>
            <a:off x="0" y="11385915"/>
            <a:ext cx="6570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Enriching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minds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r"/>
            <a:endParaRPr lang="fr-FR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DB69834-20C0-5610-D6D1-4AC7A444BC2A}"/>
              </a:ext>
            </a:extLst>
          </p:cNvPr>
          <p:cNvSpPr txBox="1"/>
          <p:nvPr/>
        </p:nvSpPr>
        <p:spPr>
          <a:xfrm>
            <a:off x="438727" y="5349895"/>
            <a:ext cx="12838546" cy="3016210"/>
          </a:xfrm>
          <a:prstGeom prst="rect">
            <a:avLst/>
          </a:prstGeom>
          <a:noFill/>
          <a:effectLst>
            <a:outerShdw blurRad="2540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9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Inclusion and </a:t>
            </a:r>
            <a:r>
              <a:rPr lang="fr-BE" sz="95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diversity</a:t>
            </a:r>
            <a:r>
              <a:rPr lang="fr-BE" sz="9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start </a:t>
            </a:r>
            <a:r>
              <a:rPr lang="fr-BE" sz="95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here</a:t>
            </a:r>
            <a:endParaRPr lang="fr-BE" sz="95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08E3318-4D29-CC7E-6C53-5C11B32F8E9B}"/>
              </a:ext>
            </a:extLst>
          </p:cNvPr>
          <p:cNvSpPr txBox="1"/>
          <p:nvPr/>
        </p:nvSpPr>
        <p:spPr>
          <a:xfrm>
            <a:off x="4728187" y="12327686"/>
            <a:ext cx="65709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EUROPEAN UNION</a:t>
            </a:r>
          </a:p>
          <a:p>
            <a:pPr algn="r"/>
            <a:endParaRPr lang="fr-FR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8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Visage humain, texte, Accessoire de mode, personne&#10;&#10;Description générée automatiquement">
            <a:extLst>
              <a:ext uri="{FF2B5EF4-FFF2-40B4-BE49-F238E27FC236}">
                <a16:creationId xmlns:a16="http://schemas.microsoft.com/office/drawing/2014/main" id="{A3779CC5-C78D-ACD5-CBE4-C36AD6B40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B518A42-F779-9C0C-3701-C5CDADF3926E}"/>
              </a:ext>
            </a:extLst>
          </p:cNvPr>
          <p:cNvSpPr txBox="1"/>
          <p:nvPr/>
        </p:nvSpPr>
        <p:spPr>
          <a:xfrm>
            <a:off x="0" y="11385915"/>
            <a:ext cx="6570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Enriching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minds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r"/>
            <a:endParaRPr lang="fr-FR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3DBB145-A37D-78B6-4C87-6F43143D25FE}"/>
              </a:ext>
            </a:extLst>
          </p:cNvPr>
          <p:cNvSpPr txBox="1"/>
          <p:nvPr/>
        </p:nvSpPr>
        <p:spPr>
          <a:xfrm>
            <a:off x="4728187" y="12327686"/>
            <a:ext cx="65709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EUROPEAN UNION</a:t>
            </a:r>
          </a:p>
          <a:p>
            <a:pPr algn="r"/>
            <a:endParaRPr lang="fr-FR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FF035171-3CF5-3939-1C4F-FF4912CCA52D}"/>
              </a:ext>
            </a:extLst>
          </p:cNvPr>
          <p:cNvSpPr/>
          <p:nvPr/>
        </p:nvSpPr>
        <p:spPr>
          <a:xfrm>
            <a:off x="6858000" y="10469313"/>
            <a:ext cx="5036508" cy="97429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Higher education</a:t>
            </a:r>
            <a:endParaRPr lang="en-BE" sz="4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4A4C91E-03D0-FF47-2369-29E225DC8114}"/>
              </a:ext>
            </a:extLst>
          </p:cNvPr>
          <p:cNvSpPr txBox="1"/>
          <p:nvPr/>
        </p:nvSpPr>
        <p:spPr>
          <a:xfrm>
            <a:off x="1" y="5396062"/>
            <a:ext cx="13715999" cy="2923877"/>
          </a:xfrm>
          <a:prstGeom prst="rect">
            <a:avLst/>
          </a:prstGeom>
          <a:noFill/>
          <a:effectLst>
            <a:outerShdw blurRad="2540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92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Professional </a:t>
            </a:r>
            <a:r>
              <a:rPr lang="fr-BE" sz="92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growth</a:t>
            </a:r>
            <a:r>
              <a:rPr lang="fr-BE" sz="92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starts </a:t>
            </a:r>
            <a:r>
              <a:rPr lang="fr-BE" sz="92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here</a:t>
            </a:r>
            <a:r>
              <a:rPr lang="fr-BE" sz="92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fr-BE" sz="92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5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abits, Visage humain, personne, homme&#10;&#10;Description générée automatiquement">
            <a:extLst>
              <a:ext uri="{FF2B5EF4-FFF2-40B4-BE49-F238E27FC236}">
                <a16:creationId xmlns:a16="http://schemas.microsoft.com/office/drawing/2014/main" id="{DE5CE4D1-E7AF-6F02-8EF9-2AEAE631D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8C1A72B-E944-82FD-11A5-5F914D713A23}"/>
              </a:ext>
            </a:extLst>
          </p:cNvPr>
          <p:cNvSpPr txBox="1"/>
          <p:nvPr/>
        </p:nvSpPr>
        <p:spPr>
          <a:xfrm>
            <a:off x="0" y="11385915"/>
            <a:ext cx="6570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Enriching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minds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r"/>
            <a:endParaRPr lang="fr-FR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A01C467-FE97-4F10-D9EF-790A03148EE1}"/>
              </a:ext>
            </a:extLst>
          </p:cNvPr>
          <p:cNvSpPr txBox="1"/>
          <p:nvPr/>
        </p:nvSpPr>
        <p:spPr>
          <a:xfrm>
            <a:off x="4728187" y="12327686"/>
            <a:ext cx="65709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EUROPEAN UNION</a:t>
            </a:r>
          </a:p>
          <a:p>
            <a:pPr algn="r"/>
            <a:endParaRPr lang="fr-FR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1EE6E4D5-B6BD-A27F-6132-563B57AB2AAC}"/>
              </a:ext>
            </a:extLst>
          </p:cNvPr>
          <p:cNvSpPr/>
          <p:nvPr/>
        </p:nvSpPr>
        <p:spPr>
          <a:xfrm>
            <a:off x="7145081" y="10469313"/>
            <a:ext cx="5943061" cy="97429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Vocational education and training</a:t>
            </a:r>
            <a:endParaRPr lang="en-BE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76FC84-0ADC-91B5-D8E5-CAA48571E4ED}"/>
              </a:ext>
            </a:extLst>
          </p:cNvPr>
          <p:cNvSpPr txBox="1"/>
          <p:nvPr/>
        </p:nvSpPr>
        <p:spPr>
          <a:xfrm>
            <a:off x="1" y="5503783"/>
            <a:ext cx="13715999" cy="2708434"/>
          </a:xfrm>
          <a:prstGeom prst="rect">
            <a:avLst/>
          </a:prstGeom>
          <a:noFill/>
          <a:effectLst>
            <a:outerShdw blurRad="2540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85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Transforming</a:t>
            </a:r>
            <a:r>
              <a:rPr lang="fr-BE" sz="8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the world starts </a:t>
            </a:r>
            <a:r>
              <a:rPr lang="fr-BE" sz="85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here</a:t>
            </a:r>
            <a:r>
              <a:rPr lang="fr-BE" sz="8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fr-BE" sz="85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0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Visage humain, habits, intérieur&#10;&#10;Description générée automatiquement">
            <a:extLst>
              <a:ext uri="{FF2B5EF4-FFF2-40B4-BE49-F238E27FC236}">
                <a16:creationId xmlns:a16="http://schemas.microsoft.com/office/drawing/2014/main" id="{76F09DE9-4303-AA34-CFF6-147BCF05C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B89CA7B-01C2-DFA0-DF13-AF9F2D6B3030}"/>
              </a:ext>
            </a:extLst>
          </p:cNvPr>
          <p:cNvSpPr txBox="1"/>
          <p:nvPr/>
        </p:nvSpPr>
        <p:spPr>
          <a:xfrm>
            <a:off x="0" y="11385915"/>
            <a:ext cx="6570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Enriching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minds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r"/>
            <a:endParaRPr lang="fr-FR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924C980-EA06-153D-72ED-60061021E098}"/>
              </a:ext>
            </a:extLst>
          </p:cNvPr>
          <p:cNvSpPr txBox="1"/>
          <p:nvPr/>
        </p:nvSpPr>
        <p:spPr>
          <a:xfrm>
            <a:off x="4728187" y="12327686"/>
            <a:ext cx="65709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EUROPEAN UNION</a:t>
            </a:r>
          </a:p>
          <a:p>
            <a:pPr algn="r"/>
            <a:endParaRPr lang="fr-FR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041000E5-6C46-488B-9F8F-837901585E36}"/>
              </a:ext>
            </a:extLst>
          </p:cNvPr>
          <p:cNvSpPr/>
          <p:nvPr/>
        </p:nvSpPr>
        <p:spPr>
          <a:xfrm>
            <a:off x="7145081" y="10469313"/>
            <a:ext cx="4912940" cy="97429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Adult education</a:t>
            </a:r>
            <a:endParaRPr lang="en-BE" sz="4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6035D9-A613-F586-D796-9E0EE8974C56}"/>
              </a:ext>
            </a:extLst>
          </p:cNvPr>
          <p:cNvSpPr txBox="1"/>
          <p:nvPr/>
        </p:nvSpPr>
        <p:spPr>
          <a:xfrm>
            <a:off x="1" y="5349895"/>
            <a:ext cx="13715999" cy="3016210"/>
          </a:xfrm>
          <a:prstGeom prst="rect">
            <a:avLst/>
          </a:prstGeom>
          <a:noFill/>
          <a:effectLst>
            <a:outerShdw blurRad="2540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95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Lifelong</a:t>
            </a:r>
            <a:r>
              <a:rPr lang="fr-BE" sz="9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95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learning</a:t>
            </a:r>
            <a:r>
              <a:rPr lang="fr-BE" sz="9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fr-BE" sz="9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BE" sz="9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starts </a:t>
            </a:r>
            <a:r>
              <a:rPr lang="fr-BE" sz="95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here</a:t>
            </a:r>
            <a:r>
              <a:rPr lang="fr-BE" sz="9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fr-BE" sz="95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1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isage humain, habits, personne, fille&#10;&#10;Description générée automatiquement">
            <a:extLst>
              <a:ext uri="{FF2B5EF4-FFF2-40B4-BE49-F238E27FC236}">
                <a16:creationId xmlns:a16="http://schemas.microsoft.com/office/drawing/2014/main" id="{3B0BAE20-D133-37F3-02F6-C98B50D5E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38F3BF5-7A26-85E3-1185-B46F70779A36}"/>
              </a:ext>
            </a:extLst>
          </p:cNvPr>
          <p:cNvSpPr txBox="1"/>
          <p:nvPr/>
        </p:nvSpPr>
        <p:spPr>
          <a:xfrm>
            <a:off x="0" y="11385915"/>
            <a:ext cx="6570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Enriching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minds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r"/>
            <a:endParaRPr lang="fr-FR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6D5F758-F56A-CC27-2160-02FCF2DBC12D}"/>
              </a:ext>
            </a:extLst>
          </p:cNvPr>
          <p:cNvSpPr txBox="1"/>
          <p:nvPr/>
        </p:nvSpPr>
        <p:spPr>
          <a:xfrm>
            <a:off x="4728187" y="12327686"/>
            <a:ext cx="65709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EUROPEAN UNION</a:t>
            </a:r>
          </a:p>
          <a:p>
            <a:pPr algn="r"/>
            <a:endParaRPr lang="fr-FR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A89B9961-CDC2-A6B7-8454-18DA07B1BED3}"/>
              </a:ext>
            </a:extLst>
          </p:cNvPr>
          <p:cNvSpPr/>
          <p:nvPr/>
        </p:nvSpPr>
        <p:spPr>
          <a:xfrm>
            <a:off x="7145082" y="10469313"/>
            <a:ext cx="4805914" cy="97429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School education</a:t>
            </a:r>
            <a:endParaRPr lang="en-BE" sz="4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7DA7E0-92D7-0B32-56F3-949FB255C9AA}"/>
              </a:ext>
            </a:extLst>
          </p:cNvPr>
          <p:cNvSpPr txBox="1"/>
          <p:nvPr/>
        </p:nvSpPr>
        <p:spPr>
          <a:xfrm>
            <a:off x="1" y="5349895"/>
            <a:ext cx="13715999" cy="3016210"/>
          </a:xfrm>
          <a:prstGeom prst="rect">
            <a:avLst/>
          </a:prstGeom>
          <a:noFill/>
          <a:effectLst>
            <a:outerShdw blurRad="2540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92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Expanding</a:t>
            </a:r>
            <a:r>
              <a:rPr lang="fr-BE" sz="92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horizons starts </a:t>
            </a:r>
            <a:r>
              <a:rPr lang="fr-BE" sz="92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here</a:t>
            </a:r>
            <a:endParaRPr lang="fr-BE" sz="92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9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Visage humain, habits, homme&#10;&#10;Description générée automatiquement">
            <a:extLst>
              <a:ext uri="{FF2B5EF4-FFF2-40B4-BE49-F238E27FC236}">
                <a16:creationId xmlns:a16="http://schemas.microsoft.com/office/drawing/2014/main" id="{1AFEED96-4929-A8CD-1F3A-D0E3752DC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1991358-10E6-FAF6-4F7C-C517FD9BCED3}"/>
              </a:ext>
            </a:extLst>
          </p:cNvPr>
          <p:cNvSpPr txBox="1"/>
          <p:nvPr/>
        </p:nvSpPr>
        <p:spPr>
          <a:xfrm>
            <a:off x="0" y="11385915"/>
            <a:ext cx="6570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Enriching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minds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r"/>
            <a:endParaRPr lang="fr-FR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4B4A4A6-6B3D-F868-1868-5EDF73B79C0D}"/>
              </a:ext>
            </a:extLst>
          </p:cNvPr>
          <p:cNvSpPr txBox="1"/>
          <p:nvPr/>
        </p:nvSpPr>
        <p:spPr>
          <a:xfrm>
            <a:off x="4728187" y="12327686"/>
            <a:ext cx="65709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EUROPEAN UNION</a:t>
            </a:r>
          </a:p>
          <a:p>
            <a:pPr algn="r"/>
            <a:endParaRPr lang="fr-FR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E8471EE0-928C-6FC5-D050-8FB0B309AED5}"/>
              </a:ext>
            </a:extLst>
          </p:cNvPr>
          <p:cNvSpPr/>
          <p:nvPr/>
        </p:nvSpPr>
        <p:spPr>
          <a:xfrm>
            <a:off x="7145081" y="10469313"/>
            <a:ext cx="2713438" cy="97429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Youth</a:t>
            </a:r>
            <a:endParaRPr lang="en-BE" sz="4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87A5C1-1E75-E21F-E74A-2800F196035B}"/>
              </a:ext>
            </a:extLst>
          </p:cNvPr>
          <p:cNvSpPr txBox="1"/>
          <p:nvPr/>
        </p:nvSpPr>
        <p:spPr>
          <a:xfrm>
            <a:off x="1" y="5349895"/>
            <a:ext cx="13715999" cy="3016210"/>
          </a:xfrm>
          <a:prstGeom prst="rect">
            <a:avLst/>
          </a:prstGeom>
          <a:noFill/>
          <a:effectLst>
            <a:outerShdw blurRad="2540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95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</a:t>
            </a:r>
            <a:r>
              <a:rPr lang="fr-BE" sz="9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95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community</a:t>
            </a:r>
            <a:r>
              <a:rPr lang="fr-BE" sz="9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fr-BE" sz="9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BE" sz="9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starts </a:t>
            </a:r>
            <a:r>
              <a:rPr lang="fr-BE" sz="95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here</a:t>
            </a:r>
            <a:r>
              <a:rPr lang="fr-BE" sz="9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fr-BE" sz="95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9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isage humain, personne, sourire, habits&#10;&#10;Description générée automatiquement">
            <a:extLst>
              <a:ext uri="{FF2B5EF4-FFF2-40B4-BE49-F238E27FC236}">
                <a16:creationId xmlns:a16="http://schemas.microsoft.com/office/drawing/2014/main" id="{B760E60A-44F4-9407-89C7-7345EE31D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AE2F4CB-CE33-7EA8-832C-7B8C749BF043}"/>
              </a:ext>
            </a:extLst>
          </p:cNvPr>
          <p:cNvSpPr txBox="1"/>
          <p:nvPr/>
        </p:nvSpPr>
        <p:spPr>
          <a:xfrm>
            <a:off x="0" y="11385915"/>
            <a:ext cx="6570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Enriching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minds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r"/>
            <a:endParaRPr lang="fr-FR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157248-ED2E-1271-C134-8BD021399E3D}"/>
              </a:ext>
            </a:extLst>
          </p:cNvPr>
          <p:cNvSpPr txBox="1"/>
          <p:nvPr/>
        </p:nvSpPr>
        <p:spPr>
          <a:xfrm>
            <a:off x="4728187" y="12327686"/>
            <a:ext cx="65709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EUROPEAN UNION</a:t>
            </a:r>
          </a:p>
          <a:p>
            <a:pPr algn="r"/>
            <a:endParaRPr lang="fr-FR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221B78F7-E3E8-DCD3-2732-F5FBEFA1BD35}"/>
              </a:ext>
            </a:extLst>
          </p:cNvPr>
          <p:cNvSpPr/>
          <p:nvPr/>
        </p:nvSpPr>
        <p:spPr>
          <a:xfrm>
            <a:off x="7145081" y="10469313"/>
            <a:ext cx="2688724" cy="97429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Sport</a:t>
            </a:r>
            <a:endParaRPr lang="en-BE" sz="4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9371B4C-7252-B4DC-B9E6-7024C95005D3}"/>
              </a:ext>
            </a:extLst>
          </p:cNvPr>
          <p:cNvSpPr txBox="1"/>
          <p:nvPr/>
        </p:nvSpPr>
        <p:spPr>
          <a:xfrm>
            <a:off x="1" y="5457617"/>
            <a:ext cx="13715999" cy="2800767"/>
          </a:xfrm>
          <a:prstGeom prst="rect">
            <a:avLst/>
          </a:prstGeom>
          <a:noFill/>
          <a:effectLst>
            <a:outerShdw blurRad="2540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88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</a:t>
            </a:r>
            <a:r>
              <a:rPr lang="fr-BE" sz="88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coaching </a:t>
            </a:r>
            <a:r>
              <a:rPr lang="fr-BE" sz="88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adventure</a:t>
            </a:r>
            <a:r>
              <a:rPr lang="fr-BE" sz="88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starts </a:t>
            </a:r>
            <a:r>
              <a:rPr lang="fr-BE" sz="88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here</a:t>
            </a:r>
            <a:r>
              <a:rPr lang="fr-BE" sz="88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fr-BE" sz="88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3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habits, transport, jeans&#10;&#10;Description générée automatiquement">
            <a:extLst>
              <a:ext uri="{FF2B5EF4-FFF2-40B4-BE49-F238E27FC236}">
                <a16:creationId xmlns:a16="http://schemas.microsoft.com/office/drawing/2014/main" id="{20A8847B-D63E-4461-A675-B2D3252EE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B518A42-F779-9C0C-3701-C5CDADF3926E}"/>
              </a:ext>
            </a:extLst>
          </p:cNvPr>
          <p:cNvSpPr txBox="1"/>
          <p:nvPr/>
        </p:nvSpPr>
        <p:spPr>
          <a:xfrm>
            <a:off x="0" y="11385915"/>
            <a:ext cx="6570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Enriching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minds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r"/>
            <a:endParaRPr lang="fr-FR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9A6F7B-147D-C211-E65E-EFC3396C373A}"/>
              </a:ext>
            </a:extLst>
          </p:cNvPr>
          <p:cNvSpPr txBox="1"/>
          <p:nvPr/>
        </p:nvSpPr>
        <p:spPr>
          <a:xfrm>
            <a:off x="1071528" y="5349895"/>
            <a:ext cx="11572945" cy="3016210"/>
          </a:xfrm>
          <a:prstGeom prst="rect">
            <a:avLst/>
          </a:prstGeom>
          <a:noFill/>
          <a:effectLst>
            <a:outerShdw blurRad="2540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9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Green practices </a:t>
            </a:r>
            <a:br>
              <a:rPr lang="fr-BE" sz="9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BE" sz="9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start </a:t>
            </a:r>
            <a:r>
              <a:rPr lang="fr-BE" sz="95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here</a:t>
            </a:r>
            <a:endParaRPr lang="fr-BE" sz="95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BF6878F-F8F2-13EC-DA6E-2302E35F9EEC}"/>
              </a:ext>
            </a:extLst>
          </p:cNvPr>
          <p:cNvSpPr txBox="1"/>
          <p:nvPr/>
        </p:nvSpPr>
        <p:spPr>
          <a:xfrm>
            <a:off x="4728187" y="12327686"/>
            <a:ext cx="65709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EUROPEAN UNION</a:t>
            </a:r>
          </a:p>
          <a:p>
            <a:pPr algn="r"/>
            <a:endParaRPr lang="fr-FR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1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abits, personne, ciel, homme&#10;&#10;Description générée automatiquement">
            <a:extLst>
              <a:ext uri="{FF2B5EF4-FFF2-40B4-BE49-F238E27FC236}">
                <a16:creationId xmlns:a16="http://schemas.microsoft.com/office/drawing/2014/main" id="{2E8567FD-0DA4-6913-E009-90CFB2163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8C1A72B-E944-82FD-11A5-5F914D713A23}"/>
              </a:ext>
            </a:extLst>
          </p:cNvPr>
          <p:cNvSpPr txBox="1"/>
          <p:nvPr/>
        </p:nvSpPr>
        <p:spPr>
          <a:xfrm>
            <a:off x="0" y="11385915"/>
            <a:ext cx="6570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Enriching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opening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minds</a:t>
            </a:r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r"/>
            <a:endParaRPr lang="fr-FR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489968-6E3F-444C-A0E5-A2198CDA59B0}"/>
              </a:ext>
            </a:extLst>
          </p:cNvPr>
          <p:cNvSpPr txBox="1"/>
          <p:nvPr/>
        </p:nvSpPr>
        <p:spPr>
          <a:xfrm>
            <a:off x="1071528" y="5349895"/>
            <a:ext cx="11572945" cy="3016210"/>
          </a:xfrm>
          <a:prstGeom prst="rect">
            <a:avLst/>
          </a:prstGeom>
          <a:noFill/>
          <a:effectLst>
            <a:outerShdw blurRad="2540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BE" sz="9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Green practices </a:t>
            </a:r>
            <a:br>
              <a:rPr lang="fr-BE" sz="9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BE" sz="9500" b="1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start </a:t>
            </a:r>
            <a:r>
              <a:rPr lang="fr-BE" sz="9500" b="1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here</a:t>
            </a:r>
            <a:endParaRPr lang="fr-BE" sz="9500" dirty="0">
              <a:solidFill>
                <a:srgbClr val="FFFFFF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B4B981-03A6-2AFE-6AEF-E832B9EBED42}"/>
              </a:ext>
            </a:extLst>
          </p:cNvPr>
          <p:cNvSpPr txBox="1"/>
          <p:nvPr/>
        </p:nvSpPr>
        <p:spPr>
          <a:xfrm>
            <a:off x="4728187" y="12327686"/>
            <a:ext cx="65709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EUROPEAN UNION</a:t>
            </a:r>
          </a:p>
          <a:p>
            <a:pPr algn="r"/>
            <a:endParaRPr lang="fr-FR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049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167</Words>
  <Application>Microsoft Office PowerPoint</Application>
  <PresentationFormat>Custom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Roboto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Valérie Bodart</dc:creator>
  <cp:lastModifiedBy>CHABOT Anne (EAC-EXT)</cp:lastModifiedBy>
  <cp:revision>10</cp:revision>
  <dcterms:created xsi:type="dcterms:W3CDTF">2024-09-05T07:30:00Z</dcterms:created>
  <dcterms:modified xsi:type="dcterms:W3CDTF">2024-11-12T10:56:20Z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2024-11-12T10:56:19Z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5a91ec9a-a5ec-471e-9b53-c8305062804f</vt:lpwstr>
  </property>
  <property fmtid="{D5CDD505-2E9C-101B-9397-08002B2CF9AE}" pid="8" name="MSIP_Label_6bd9ddd1-4d20-43f6-abfa-fc3c07406f94_ContentBits">
    <vt:lpwstr>0</vt:lpwstr>
  </property>
</Properties>
</file>