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67" r:id="rId2"/>
    <p:sldId id="261" r:id="rId3"/>
    <p:sldId id="262" r:id="rId4"/>
    <p:sldId id="263" r:id="rId5"/>
    <p:sldId id="264" r:id="rId6"/>
    <p:sldId id="265" r:id="rId7"/>
    <p:sldId id="266" r:id="rId8"/>
    <p:sldId id="256" r:id="rId9"/>
    <p:sldId id="257" r:id="rId10"/>
    <p:sldId id="258" r:id="rId11"/>
    <p:sldId id="259" r:id="rId12"/>
    <p:sldId id="260" r:id="rId13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03AFF0-F02A-45A9-9D37-DC4DBB9932B5}" v="6" dt="2024-09-18T11:28:20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54" d="100"/>
          <a:sy n="54" d="100"/>
        </p:scale>
        <p:origin x="7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ulia Buludov" userId="2d698061-c3e7-4ba6-92ca-07ef077924b3" providerId="ADAL" clId="{F703AFF0-F02A-45A9-9D37-DC4DBB9932B5}"/>
    <pc:docChg chg="custSel addSld modSld">
      <pc:chgData name="Iulia Buludov" userId="2d698061-c3e7-4ba6-92ca-07ef077924b3" providerId="ADAL" clId="{F703AFF0-F02A-45A9-9D37-DC4DBB9932B5}" dt="2024-09-18T11:29:16.438" v="22" actId="12789"/>
      <pc:docMkLst>
        <pc:docMk/>
      </pc:docMkLst>
      <pc:sldChg chg="addSp delSp modSp mod">
        <pc:chgData name="Iulia Buludov" userId="2d698061-c3e7-4ba6-92ca-07ef077924b3" providerId="ADAL" clId="{F703AFF0-F02A-45A9-9D37-DC4DBB9932B5}" dt="2024-09-18T11:28:01.303" v="2"/>
        <pc:sldMkLst>
          <pc:docMk/>
          <pc:sldMk cId="3591387318" sldId="256"/>
        </pc:sldMkLst>
        <pc:spChg chg="add mod">
          <ac:chgData name="Iulia Buludov" userId="2d698061-c3e7-4ba6-92ca-07ef077924b3" providerId="ADAL" clId="{F703AFF0-F02A-45A9-9D37-DC4DBB9932B5}" dt="2024-09-18T11:28:01.303" v="2"/>
          <ac:spMkLst>
            <pc:docMk/>
            <pc:sldMk cId="3591387318" sldId="256"/>
            <ac:spMk id="2" creationId="{B38EE4D9-C5D2-CF62-4680-84B16AEE032E}"/>
          </ac:spMkLst>
        </pc:spChg>
        <pc:spChg chg="del">
          <ac:chgData name="Iulia Buludov" userId="2d698061-c3e7-4ba6-92ca-07ef077924b3" providerId="ADAL" clId="{F703AFF0-F02A-45A9-9D37-DC4DBB9932B5}" dt="2024-09-18T11:28:00.954" v="1" actId="478"/>
          <ac:spMkLst>
            <pc:docMk/>
            <pc:sldMk cId="3591387318" sldId="256"/>
            <ac:spMk id="4" creationId="{DC9260AA-13AB-BCEA-DE24-103CFAA3BD9E}"/>
          </ac:spMkLst>
        </pc:spChg>
      </pc:sldChg>
      <pc:sldChg chg="addSp delSp modSp mod">
        <pc:chgData name="Iulia Buludov" userId="2d698061-c3e7-4ba6-92ca-07ef077924b3" providerId="ADAL" clId="{F703AFF0-F02A-45A9-9D37-DC4DBB9932B5}" dt="2024-09-18T11:28:05.310" v="4"/>
        <pc:sldMkLst>
          <pc:docMk/>
          <pc:sldMk cId="4018267487" sldId="257"/>
        </pc:sldMkLst>
        <pc:spChg chg="add mod">
          <ac:chgData name="Iulia Buludov" userId="2d698061-c3e7-4ba6-92ca-07ef077924b3" providerId="ADAL" clId="{F703AFF0-F02A-45A9-9D37-DC4DBB9932B5}" dt="2024-09-18T11:28:05.310" v="4"/>
          <ac:spMkLst>
            <pc:docMk/>
            <pc:sldMk cId="4018267487" sldId="257"/>
            <ac:spMk id="2" creationId="{29013AE6-6CF2-3AEF-C510-277323CD6F28}"/>
          </ac:spMkLst>
        </pc:spChg>
        <pc:spChg chg="del">
          <ac:chgData name="Iulia Buludov" userId="2d698061-c3e7-4ba6-92ca-07ef077924b3" providerId="ADAL" clId="{F703AFF0-F02A-45A9-9D37-DC4DBB9932B5}" dt="2024-09-18T11:28:04.774" v="3" actId="478"/>
          <ac:spMkLst>
            <pc:docMk/>
            <pc:sldMk cId="4018267487" sldId="257"/>
            <ac:spMk id="4" creationId="{DC9260AA-13AB-BCEA-DE24-103CFAA3BD9E}"/>
          </ac:spMkLst>
        </pc:spChg>
      </pc:sldChg>
      <pc:sldChg chg="addSp delSp modSp mod">
        <pc:chgData name="Iulia Buludov" userId="2d698061-c3e7-4ba6-92ca-07ef077924b3" providerId="ADAL" clId="{F703AFF0-F02A-45A9-9D37-DC4DBB9932B5}" dt="2024-09-18T11:28:11.483" v="6"/>
        <pc:sldMkLst>
          <pc:docMk/>
          <pc:sldMk cId="492050428" sldId="258"/>
        </pc:sldMkLst>
        <pc:spChg chg="add mod">
          <ac:chgData name="Iulia Buludov" userId="2d698061-c3e7-4ba6-92ca-07ef077924b3" providerId="ADAL" clId="{F703AFF0-F02A-45A9-9D37-DC4DBB9932B5}" dt="2024-09-18T11:28:11.483" v="6"/>
          <ac:spMkLst>
            <pc:docMk/>
            <pc:sldMk cId="492050428" sldId="258"/>
            <ac:spMk id="2" creationId="{AE1131E3-2717-17CE-2E37-390F9D99F5CE}"/>
          </ac:spMkLst>
        </pc:spChg>
        <pc:spChg chg="del">
          <ac:chgData name="Iulia Buludov" userId="2d698061-c3e7-4ba6-92ca-07ef077924b3" providerId="ADAL" clId="{F703AFF0-F02A-45A9-9D37-DC4DBB9932B5}" dt="2024-09-18T11:28:11.168" v="5" actId="478"/>
          <ac:spMkLst>
            <pc:docMk/>
            <pc:sldMk cId="492050428" sldId="258"/>
            <ac:spMk id="4" creationId="{DC9260AA-13AB-BCEA-DE24-103CFAA3BD9E}"/>
          </ac:spMkLst>
        </pc:spChg>
      </pc:sldChg>
      <pc:sldChg chg="addSp delSp modSp mod">
        <pc:chgData name="Iulia Buludov" userId="2d698061-c3e7-4ba6-92ca-07ef077924b3" providerId="ADAL" clId="{F703AFF0-F02A-45A9-9D37-DC4DBB9932B5}" dt="2024-09-18T11:28:15.829" v="8"/>
        <pc:sldMkLst>
          <pc:docMk/>
          <pc:sldMk cId="134127645" sldId="259"/>
        </pc:sldMkLst>
        <pc:spChg chg="add mod">
          <ac:chgData name="Iulia Buludov" userId="2d698061-c3e7-4ba6-92ca-07ef077924b3" providerId="ADAL" clId="{F703AFF0-F02A-45A9-9D37-DC4DBB9932B5}" dt="2024-09-18T11:28:15.829" v="8"/>
          <ac:spMkLst>
            <pc:docMk/>
            <pc:sldMk cId="134127645" sldId="259"/>
            <ac:spMk id="2" creationId="{FECFAAAB-F7BD-CDDF-556A-7A17E3F69378}"/>
          </ac:spMkLst>
        </pc:spChg>
        <pc:spChg chg="del">
          <ac:chgData name="Iulia Buludov" userId="2d698061-c3e7-4ba6-92ca-07ef077924b3" providerId="ADAL" clId="{F703AFF0-F02A-45A9-9D37-DC4DBB9932B5}" dt="2024-09-18T11:28:15.516" v="7" actId="478"/>
          <ac:spMkLst>
            <pc:docMk/>
            <pc:sldMk cId="134127645" sldId="259"/>
            <ac:spMk id="4" creationId="{DC9260AA-13AB-BCEA-DE24-103CFAA3BD9E}"/>
          </ac:spMkLst>
        </pc:spChg>
      </pc:sldChg>
      <pc:sldChg chg="addSp delSp modSp mod">
        <pc:chgData name="Iulia Buludov" userId="2d698061-c3e7-4ba6-92ca-07ef077924b3" providerId="ADAL" clId="{F703AFF0-F02A-45A9-9D37-DC4DBB9932B5}" dt="2024-09-18T11:28:20.463" v="10"/>
        <pc:sldMkLst>
          <pc:docMk/>
          <pc:sldMk cId="1537251721" sldId="260"/>
        </pc:sldMkLst>
        <pc:spChg chg="add mod">
          <ac:chgData name="Iulia Buludov" userId="2d698061-c3e7-4ba6-92ca-07ef077924b3" providerId="ADAL" clId="{F703AFF0-F02A-45A9-9D37-DC4DBB9932B5}" dt="2024-09-18T11:28:20.463" v="10"/>
          <ac:spMkLst>
            <pc:docMk/>
            <pc:sldMk cId="1537251721" sldId="260"/>
            <ac:spMk id="2" creationId="{1A5693D5-25ED-C31F-DB17-17F5C8B0F0DA}"/>
          </ac:spMkLst>
        </pc:spChg>
        <pc:spChg chg="del">
          <ac:chgData name="Iulia Buludov" userId="2d698061-c3e7-4ba6-92ca-07ef077924b3" providerId="ADAL" clId="{F703AFF0-F02A-45A9-9D37-DC4DBB9932B5}" dt="2024-09-18T11:28:20.085" v="9" actId="478"/>
          <ac:spMkLst>
            <pc:docMk/>
            <pc:sldMk cId="1537251721" sldId="260"/>
            <ac:spMk id="4" creationId="{DC9260AA-13AB-BCEA-DE24-103CFAA3BD9E}"/>
          </ac:spMkLst>
        </pc:spChg>
      </pc:sldChg>
      <pc:sldChg chg="modSp add mod">
        <pc:chgData name="Iulia Buludov" userId="2d698061-c3e7-4ba6-92ca-07ef077924b3" providerId="ADAL" clId="{F703AFF0-F02A-45A9-9D37-DC4DBB9932B5}" dt="2024-09-18T11:28:34.024" v="12" actId="12789"/>
        <pc:sldMkLst>
          <pc:docMk/>
          <pc:sldMk cId="4203684897" sldId="261"/>
        </pc:sldMkLst>
        <pc:spChg chg="mod">
          <ac:chgData name="Iulia Buludov" userId="2d698061-c3e7-4ba6-92ca-07ef077924b3" providerId="ADAL" clId="{F703AFF0-F02A-45A9-9D37-DC4DBB9932B5}" dt="2024-09-18T11:28:34.024" v="12" actId="12789"/>
          <ac:spMkLst>
            <pc:docMk/>
            <pc:sldMk cId="4203684897" sldId="261"/>
            <ac:spMk id="3" creationId="{1366577F-9348-B1E6-7FC8-24C28DBA4DCE}"/>
          </ac:spMkLst>
        </pc:spChg>
      </pc:sldChg>
      <pc:sldChg chg="modSp add mod">
        <pc:chgData name="Iulia Buludov" userId="2d698061-c3e7-4ba6-92ca-07ef077924b3" providerId="ADAL" clId="{F703AFF0-F02A-45A9-9D37-DC4DBB9932B5}" dt="2024-09-18T11:28:40.213" v="14" actId="12789"/>
        <pc:sldMkLst>
          <pc:docMk/>
          <pc:sldMk cId="2424750418" sldId="262"/>
        </pc:sldMkLst>
        <pc:spChg chg="mod">
          <ac:chgData name="Iulia Buludov" userId="2d698061-c3e7-4ba6-92ca-07ef077924b3" providerId="ADAL" clId="{F703AFF0-F02A-45A9-9D37-DC4DBB9932B5}" dt="2024-09-18T11:28:40.213" v="14" actId="12789"/>
          <ac:spMkLst>
            <pc:docMk/>
            <pc:sldMk cId="2424750418" sldId="262"/>
            <ac:spMk id="3" creationId="{E43F1F19-1B50-4FFC-43EC-5AD65393EE92}"/>
          </ac:spMkLst>
        </pc:spChg>
      </pc:sldChg>
      <pc:sldChg chg="modSp add mod">
        <pc:chgData name="Iulia Buludov" userId="2d698061-c3e7-4ba6-92ca-07ef077924b3" providerId="ADAL" clId="{F703AFF0-F02A-45A9-9D37-DC4DBB9932B5}" dt="2024-09-18T11:28:55.381" v="16" actId="12789"/>
        <pc:sldMkLst>
          <pc:docMk/>
          <pc:sldMk cId="745452744" sldId="263"/>
        </pc:sldMkLst>
        <pc:spChg chg="mod">
          <ac:chgData name="Iulia Buludov" userId="2d698061-c3e7-4ba6-92ca-07ef077924b3" providerId="ADAL" clId="{F703AFF0-F02A-45A9-9D37-DC4DBB9932B5}" dt="2024-09-18T11:28:55.381" v="16" actId="12789"/>
          <ac:spMkLst>
            <pc:docMk/>
            <pc:sldMk cId="745452744" sldId="263"/>
            <ac:spMk id="12" creationId="{995B05E3-4844-50BD-581B-27A4C0042640}"/>
          </ac:spMkLst>
        </pc:spChg>
      </pc:sldChg>
      <pc:sldChg chg="modSp add mod">
        <pc:chgData name="Iulia Buludov" userId="2d698061-c3e7-4ba6-92ca-07ef077924b3" providerId="ADAL" clId="{F703AFF0-F02A-45A9-9D37-DC4DBB9932B5}" dt="2024-09-18T11:29:02.847" v="18" actId="12789"/>
        <pc:sldMkLst>
          <pc:docMk/>
          <pc:sldMk cId="2801303818" sldId="264"/>
        </pc:sldMkLst>
        <pc:spChg chg="mod">
          <ac:chgData name="Iulia Buludov" userId="2d698061-c3e7-4ba6-92ca-07ef077924b3" providerId="ADAL" clId="{F703AFF0-F02A-45A9-9D37-DC4DBB9932B5}" dt="2024-09-18T11:29:02.847" v="18" actId="12789"/>
          <ac:spMkLst>
            <pc:docMk/>
            <pc:sldMk cId="2801303818" sldId="264"/>
            <ac:spMk id="3" creationId="{D76AB03F-5632-2F5B-85B6-AB141C852A00}"/>
          </ac:spMkLst>
        </pc:spChg>
      </pc:sldChg>
      <pc:sldChg chg="modSp add mod">
        <pc:chgData name="Iulia Buludov" userId="2d698061-c3e7-4ba6-92ca-07ef077924b3" providerId="ADAL" clId="{F703AFF0-F02A-45A9-9D37-DC4DBB9932B5}" dt="2024-09-18T11:29:09.495" v="20" actId="12789"/>
        <pc:sldMkLst>
          <pc:docMk/>
          <pc:sldMk cId="1463151401" sldId="265"/>
        </pc:sldMkLst>
        <pc:spChg chg="mod">
          <ac:chgData name="Iulia Buludov" userId="2d698061-c3e7-4ba6-92ca-07ef077924b3" providerId="ADAL" clId="{F703AFF0-F02A-45A9-9D37-DC4DBB9932B5}" dt="2024-09-18T11:29:09.495" v="20" actId="12789"/>
          <ac:spMkLst>
            <pc:docMk/>
            <pc:sldMk cId="1463151401" sldId="265"/>
            <ac:spMk id="3" creationId="{66459A0B-60FC-7FE4-946F-9AB02BDF87F4}"/>
          </ac:spMkLst>
        </pc:spChg>
      </pc:sldChg>
      <pc:sldChg chg="modSp add mod">
        <pc:chgData name="Iulia Buludov" userId="2d698061-c3e7-4ba6-92ca-07ef077924b3" providerId="ADAL" clId="{F703AFF0-F02A-45A9-9D37-DC4DBB9932B5}" dt="2024-09-18T11:29:16.438" v="22" actId="12789"/>
        <pc:sldMkLst>
          <pc:docMk/>
          <pc:sldMk cId="378150373" sldId="266"/>
        </pc:sldMkLst>
        <pc:spChg chg="mod">
          <ac:chgData name="Iulia Buludov" userId="2d698061-c3e7-4ba6-92ca-07ef077924b3" providerId="ADAL" clId="{F703AFF0-F02A-45A9-9D37-DC4DBB9932B5}" dt="2024-09-18T11:29:16.438" v="22" actId="12789"/>
          <ac:spMkLst>
            <pc:docMk/>
            <pc:sldMk cId="378150373" sldId="266"/>
            <ac:spMk id="3" creationId="{CB7E48E4-D1B6-9D7E-E893-6C57BF486AE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1F636-7551-794A-B4A4-70EEAB818CC6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34819-BE23-294F-8CFE-22844E76D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30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34819-BE23-294F-8CFE-22844E76D9C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43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34819-BE23-294F-8CFE-22844E76D9C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738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34819-BE23-294F-8CFE-22844E76D9C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538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34819-BE23-294F-8CFE-22844E76D9C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2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34819-BE23-294F-8CFE-22844E76D9C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436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34819-BE23-294F-8CFE-22844E76D9C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260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34819-BE23-294F-8CFE-22844E76D9C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736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34819-BE23-294F-8CFE-22844E76D9C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53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34819-BE23-294F-8CFE-22844E76D9C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8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34819-BE23-294F-8CFE-22844E76D9C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127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34819-BE23-294F-8CFE-22844E76D9C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436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34819-BE23-294F-8CFE-22844E76D9C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06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116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17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08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18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240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79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78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12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57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81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89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2BB9A3-5D85-6B47-ACD2-02179BAF27DF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C406D5-9CFD-CE4D-8BB7-9A33B3C037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88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Visage humain, texte, écriture manuscrite, Accessoire de mode&#10;&#10;Description générée automatiquement">
            <a:extLst>
              <a:ext uri="{FF2B5EF4-FFF2-40B4-BE49-F238E27FC236}">
                <a16:creationId xmlns:a16="http://schemas.microsoft.com/office/drawing/2014/main" id="{15B35756-5395-3A84-64EE-92ACAD40C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2413" cy="137151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9260AA-13AB-BCEA-DE24-103CFAA3BD9E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B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CAE2C20-8F13-0985-C163-88F5C9B25710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366577F-9348-B1E6-7FC8-24C28DBA4DCE}"/>
              </a:ext>
            </a:extLst>
          </p:cNvPr>
          <p:cNvSpPr txBox="1"/>
          <p:nvPr/>
        </p:nvSpPr>
        <p:spPr>
          <a:xfrm>
            <a:off x="0" y="6042392"/>
            <a:ext cx="24382413" cy="2554545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2025 call open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60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Your </a:t>
            </a:r>
            <a:r>
              <a:rPr lang="fr-BE" sz="60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journey</a:t>
            </a:r>
            <a:r>
              <a:rPr lang="fr-BE" sz="60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starts </a:t>
            </a:r>
            <a:r>
              <a:rPr lang="fr-BE" sz="60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endParaRPr kumimoji="0" lang="fr-BE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50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habits, personne, ordinateur, fille&#10;&#10;Description générée automatiquement">
            <a:extLst>
              <a:ext uri="{FF2B5EF4-FFF2-40B4-BE49-F238E27FC236}">
                <a16:creationId xmlns:a16="http://schemas.microsoft.com/office/drawing/2014/main" id="{EF722B3E-238D-7291-130D-1510050F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sz="3600" dirty="0">
                <a:effectLst/>
                <a:latin typeface="Helvetica" pitchFamily="2" charset="0"/>
              </a:rPr>
            </a:br>
            <a:endParaRPr lang="fr-BE" sz="3600" dirty="0">
              <a:effectLst/>
              <a:latin typeface="Helvetica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5B05E3-4844-50BD-581B-27A4C0042640}"/>
              </a:ext>
            </a:extLst>
          </p:cNvPr>
          <p:cNvSpPr txBox="1"/>
          <p:nvPr/>
        </p:nvSpPr>
        <p:spPr>
          <a:xfrm>
            <a:off x="1143978" y="5926976"/>
            <a:ext cx="22094456" cy="1862048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115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digital transition starts </a:t>
            </a:r>
            <a:r>
              <a:rPr lang="fr-BE" sz="115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endParaRPr lang="fr-BE" sz="11500" dirty="0">
              <a:solidFill>
                <a:srgbClr val="FFFFF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D7B0CC-45CC-DCE8-65A0-537F96057A4A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algn="r"/>
            <a:endParaRPr lang="fr-FR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AE1131E3-2717-17CE-2E37-390F9D99F5CE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r"/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5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194E3E-C4FD-6A16-6F3A-8FDC9D2AB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sz="3600" dirty="0">
                <a:effectLst/>
                <a:latin typeface="Helvetica" pitchFamily="2" charset="0"/>
              </a:rPr>
            </a:br>
            <a:endParaRPr lang="fr-BE" sz="3600" dirty="0">
              <a:effectLst/>
              <a:latin typeface="Helvetica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5B05E3-4844-50BD-581B-27A4C0042640}"/>
              </a:ext>
            </a:extLst>
          </p:cNvPr>
          <p:cNvSpPr txBox="1"/>
          <p:nvPr/>
        </p:nvSpPr>
        <p:spPr>
          <a:xfrm>
            <a:off x="1143978" y="5926976"/>
            <a:ext cx="22094456" cy="1862048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115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Civic engagement starts </a:t>
            </a:r>
            <a:r>
              <a:rPr lang="fr-BE" sz="115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endParaRPr lang="fr-BE" sz="11500" dirty="0">
              <a:solidFill>
                <a:srgbClr val="FFFFF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E92AB4-CAB8-EFCA-C07B-839821B55208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algn="r"/>
            <a:endParaRPr lang="fr-FR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FECFAAAB-F7BD-CDDF-556A-7A17E3F69378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r"/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7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97CF325E-BD8B-15DC-D7CD-05B0E5043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sz="3600" dirty="0">
                <a:effectLst/>
                <a:latin typeface="Helvetica" pitchFamily="2" charset="0"/>
              </a:rPr>
            </a:br>
            <a:endParaRPr lang="fr-BE" sz="3600" dirty="0">
              <a:effectLst/>
              <a:latin typeface="Helvetica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5B05E3-4844-50BD-581B-27A4C0042640}"/>
              </a:ext>
            </a:extLst>
          </p:cNvPr>
          <p:cNvSpPr txBox="1"/>
          <p:nvPr/>
        </p:nvSpPr>
        <p:spPr>
          <a:xfrm>
            <a:off x="1143978" y="5926976"/>
            <a:ext cx="22094456" cy="1862048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115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Inclusion and </a:t>
            </a:r>
            <a:r>
              <a:rPr lang="fr-BE" sz="115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diversity</a:t>
            </a:r>
            <a:r>
              <a:rPr lang="fr-BE" sz="115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start </a:t>
            </a:r>
            <a:r>
              <a:rPr lang="fr-BE" sz="115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endParaRPr lang="fr-BE" sz="11500" dirty="0">
              <a:solidFill>
                <a:srgbClr val="FFFFF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337763-0F9F-B134-1A11-A5423D42BC64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algn="r"/>
            <a:endParaRPr lang="fr-FR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1A5693D5-25ED-C31F-DB17-17F5C8B0F0DA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r"/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51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Visage humain, texte, écriture manuscrite, Accessoire de mode&#10;&#10;Description générée automatiquement">
            <a:extLst>
              <a:ext uri="{FF2B5EF4-FFF2-40B4-BE49-F238E27FC236}">
                <a16:creationId xmlns:a16="http://schemas.microsoft.com/office/drawing/2014/main" id="{15B35756-5395-3A84-64EE-92ACAD40C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2413" cy="137151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9260AA-13AB-BCEA-DE24-103CFAA3BD9E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r"/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sz="3600" dirty="0">
                <a:effectLst/>
                <a:latin typeface="Helvetica" pitchFamily="2" charset="0"/>
              </a:rPr>
            </a:br>
            <a:endParaRPr lang="fr-BE" sz="3600" dirty="0">
              <a:effectLst/>
              <a:latin typeface="Helvetica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CAE2C20-8F13-0985-C163-88F5C9B25710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algn="r"/>
            <a:endParaRPr lang="fr-FR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B7B80C1A-56AB-5AEA-2D47-FAC652335B62}"/>
              </a:ext>
            </a:extLst>
          </p:cNvPr>
          <p:cNvSpPr/>
          <p:nvPr/>
        </p:nvSpPr>
        <p:spPr>
          <a:xfrm>
            <a:off x="12287666" y="10469313"/>
            <a:ext cx="5036508" cy="97429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Higher education</a:t>
            </a:r>
            <a:endParaRPr lang="en-BE" sz="4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366577F-9348-B1E6-7FC8-24C28DBA4DCE}"/>
              </a:ext>
            </a:extLst>
          </p:cNvPr>
          <p:cNvSpPr txBox="1"/>
          <p:nvPr/>
        </p:nvSpPr>
        <p:spPr>
          <a:xfrm>
            <a:off x="0" y="6042392"/>
            <a:ext cx="24382413" cy="1631216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100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Professional </a:t>
            </a:r>
            <a:r>
              <a:rPr lang="fr-BE" sz="100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growth</a:t>
            </a:r>
            <a:r>
              <a:rPr lang="fr-BE" sz="100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starts </a:t>
            </a:r>
            <a:r>
              <a:rPr lang="fr-BE" sz="100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r>
              <a:rPr lang="fr-BE" sz="100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fr-BE" sz="10000" dirty="0">
              <a:solidFill>
                <a:srgbClr val="FFFFF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84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Visage humain, personne, capture d’écran&#10;&#10;Description générée automatiquement">
            <a:extLst>
              <a:ext uri="{FF2B5EF4-FFF2-40B4-BE49-F238E27FC236}">
                <a16:creationId xmlns:a16="http://schemas.microsoft.com/office/drawing/2014/main" id="{3DC395E3-161A-4555-A10D-77922BA06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9260AA-13AB-BCEA-DE24-103CFAA3BD9E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r"/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sz="3600" dirty="0">
                <a:effectLst/>
                <a:latin typeface="Helvetica" pitchFamily="2" charset="0"/>
              </a:rPr>
            </a:br>
            <a:endParaRPr lang="fr-BE" sz="3600" dirty="0">
              <a:effectLst/>
              <a:latin typeface="Helvetica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1BFE22C-3E68-4D47-A00C-3BC732AC04B7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algn="r"/>
            <a:endParaRPr lang="fr-FR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CF6C1891-D625-AFC5-3A18-46ACCE29BA3E}"/>
              </a:ext>
            </a:extLst>
          </p:cNvPr>
          <p:cNvSpPr/>
          <p:nvPr/>
        </p:nvSpPr>
        <p:spPr>
          <a:xfrm>
            <a:off x="12287666" y="10469313"/>
            <a:ext cx="9114238" cy="97429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Vocational education and training</a:t>
            </a:r>
            <a:endParaRPr lang="en-BE" sz="4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3F1F19-1B50-4FFC-43EC-5AD65393EE92}"/>
              </a:ext>
            </a:extLst>
          </p:cNvPr>
          <p:cNvSpPr txBox="1"/>
          <p:nvPr/>
        </p:nvSpPr>
        <p:spPr>
          <a:xfrm>
            <a:off x="0" y="6042392"/>
            <a:ext cx="24382412" cy="1631216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100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Transforming</a:t>
            </a:r>
            <a:r>
              <a:rPr lang="fr-BE" sz="100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world starts </a:t>
            </a:r>
            <a:r>
              <a:rPr lang="fr-BE" sz="100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r>
              <a:rPr lang="fr-BE" sz="100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fr-BE" sz="10000" dirty="0">
              <a:solidFill>
                <a:srgbClr val="FFFFF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5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Visage humain, intérieur, habits&#10;&#10;Description générée automatiquement">
            <a:extLst>
              <a:ext uri="{FF2B5EF4-FFF2-40B4-BE49-F238E27FC236}">
                <a16:creationId xmlns:a16="http://schemas.microsoft.com/office/drawing/2014/main" id="{3BBF79A8-22D6-302D-1874-C34ECECC4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9260AA-13AB-BCEA-DE24-103CFAA3BD9E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r"/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sz="3600" dirty="0">
                <a:effectLst/>
                <a:latin typeface="Helvetica" pitchFamily="2" charset="0"/>
              </a:rPr>
            </a:br>
            <a:endParaRPr lang="fr-BE" sz="3600" dirty="0">
              <a:effectLst/>
              <a:latin typeface="Helvetica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5B05E3-4844-50BD-581B-27A4C0042640}"/>
              </a:ext>
            </a:extLst>
          </p:cNvPr>
          <p:cNvSpPr txBox="1"/>
          <p:nvPr/>
        </p:nvSpPr>
        <p:spPr>
          <a:xfrm>
            <a:off x="1675607" y="6042392"/>
            <a:ext cx="21031199" cy="1631216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100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Lifelong</a:t>
            </a:r>
            <a:r>
              <a:rPr lang="fr-BE" sz="100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100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learning</a:t>
            </a:r>
            <a:r>
              <a:rPr lang="fr-BE" sz="100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starts </a:t>
            </a:r>
            <a:r>
              <a:rPr lang="fr-BE" sz="100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r>
              <a:rPr lang="fr-BE" sz="100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fr-BE" sz="10000" dirty="0">
              <a:solidFill>
                <a:srgbClr val="FFFFF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92849B-3702-4175-A0C6-33D6A2A9DD1B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algn="r"/>
            <a:endParaRPr lang="fr-FR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31728CB2-0D23-6D2C-AD40-11A9059A6C19}"/>
              </a:ext>
            </a:extLst>
          </p:cNvPr>
          <p:cNvSpPr/>
          <p:nvPr/>
        </p:nvSpPr>
        <p:spPr>
          <a:xfrm>
            <a:off x="12287666" y="10469313"/>
            <a:ext cx="4912940" cy="97429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Adult education</a:t>
            </a:r>
            <a:endParaRPr lang="en-BE" sz="4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45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habits, Visage humain, femme&#10;&#10;Description générée automatiquement">
            <a:extLst>
              <a:ext uri="{FF2B5EF4-FFF2-40B4-BE49-F238E27FC236}">
                <a16:creationId xmlns:a16="http://schemas.microsoft.com/office/drawing/2014/main" id="{93F7B17B-7CFA-479F-B3D6-1C81C3F7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9260AA-13AB-BCEA-DE24-103CFAA3BD9E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r"/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sz="3600" dirty="0">
                <a:effectLst/>
                <a:latin typeface="Helvetica" pitchFamily="2" charset="0"/>
              </a:rPr>
            </a:br>
            <a:endParaRPr lang="fr-BE" sz="3600" dirty="0">
              <a:effectLst/>
              <a:latin typeface="Helvetica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17D8D9-4A18-34A2-68B3-340277C4A64C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algn="r"/>
            <a:endParaRPr lang="fr-FR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3B5A081F-78FA-499F-2153-94266692CB89}"/>
              </a:ext>
            </a:extLst>
          </p:cNvPr>
          <p:cNvSpPr/>
          <p:nvPr/>
        </p:nvSpPr>
        <p:spPr>
          <a:xfrm>
            <a:off x="12287665" y="10469313"/>
            <a:ext cx="5408485" cy="97429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School education</a:t>
            </a:r>
            <a:endParaRPr lang="en-BE" sz="4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6AB03F-5632-2F5B-85B6-AB141C852A00}"/>
              </a:ext>
            </a:extLst>
          </p:cNvPr>
          <p:cNvSpPr txBox="1"/>
          <p:nvPr/>
        </p:nvSpPr>
        <p:spPr>
          <a:xfrm>
            <a:off x="-1" y="6042392"/>
            <a:ext cx="24382414" cy="1631216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10000" b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Expanding</a:t>
            </a:r>
            <a:r>
              <a:rPr lang="fr-BE" sz="100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horizons starts </a:t>
            </a:r>
            <a:r>
              <a:rPr lang="fr-BE" sz="10000" b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endParaRPr lang="fr-BE" sz="100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03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ersonne, Visage humain, habits, bâtiment&#10;&#10;Description générée automatiquement">
            <a:extLst>
              <a:ext uri="{FF2B5EF4-FFF2-40B4-BE49-F238E27FC236}">
                <a16:creationId xmlns:a16="http://schemas.microsoft.com/office/drawing/2014/main" id="{E8E37DB4-3100-2B8D-10DF-F79CD87D4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"/>
            <a:ext cx="24383215" cy="137155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9260AA-13AB-BCEA-DE24-103CFAA3BD9E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r"/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sz="3600" dirty="0">
                <a:effectLst/>
                <a:latin typeface="Helvetica" pitchFamily="2" charset="0"/>
              </a:rPr>
            </a:br>
            <a:endParaRPr lang="fr-BE" sz="3600" dirty="0">
              <a:effectLst/>
              <a:latin typeface="Helvetica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E812F4D-8B34-13FE-DFE2-3B19E89DECAC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algn="r"/>
            <a:endParaRPr lang="fr-FR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8D8036E6-2ED5-C49B-A02E-4C94394BE1C0}"/>
              </a:ext>
            </a:extLst>
          </p:cNvPr>
          <p:cNvSpPr/>
          <p:nvPr/>
        </p:nvSpPr>
        <p:spPr>
          <a:xfrm>
            <a:off x="12287666" y="10469313"/>
            <a:ext cx="2713438" cy="97429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Youth</a:t>
            </a:r>
            <a:endParaRPr lang="en-BE" sz="4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459A0B-60FC-7FE4-946F-9AB02BDF87F4}"/>
              </a:ext>
            </a:extLst>
          </p:cNvPr>
          <p:cNvSpPr txBox="1"/>
          <p:nvPr/>
        </p:nvSpPr>
        <p:spPr>
          <a:xfrm>
            <a:off x="0" y="6042392"/>
            <a:ext cx="24382412" cy="1631216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100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Your</a:t>
            </a:r>
            <a:r>
              <a:rPr lang="fr-BE" sz="100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100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community</a:t>
            </a:r>
            <a:r>
              <a:rPr lang="fr-BE" sz="100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starts </a:t>
            </a:r>
            <a:r>
              <a:rPr lang="fr-BE" sz="100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r>
              <a:rPr lang="fr-BE" sz="100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fr-BE" sz="10000" dirty="0">
              <a:solidFill>
                <a:srgbClr val="FFFFF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51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Visage humain, habits, plein air&#10;&#10;Description générée automatiquement">
            <a:extLst>
              <a:ext uri="{FF2B5EF4-FFF2-40B4-BE49-F238E27FC236}">
                <a16:creationId xmlns:a16="http://schemas.microsoft.com/office/drawing/2014/main" id="{432EB6E5-FA78-ABD4-C1D2-B8C9C8CFD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9260AA-13AB-BCEA-DE24-103CFAA3BD9E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r"/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sz="3600" dirty="0">
                <a:effectLst/>
                <a:latin typeface="Helvetica" pitchFamily="2" charset="0"/>
              </a:rPr>
            </a:br>
            <a:endParaRPr lang="fr-BE" sz="3600" dirty="0">
              <a:effectLst/>
              <a:latin typeface="Helvetica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508299-3243-5738-EE82-D1390E3B2AFE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algn="r"/>
            <a:endParaRPr lang="fr-FR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71FBA129-FFB2-D536-7821-5141B06B8F15}"/>
              </a:ext>
            </a:extLst>
          </p:cNvPr>
          <p:cNvSpPr/>
          <p:nvPr/>
        </p:nvSpPr>
        <p:spPr>
          <a:xfrm>
            <a:off x="12287666" y="10469313"/>
            <a:ext cx="2688724" cy="97429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Sport</a:t>
            </a:r>
            <a:endParaRPr lang="en-BE" sz="4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7E48E4-D1B6-9D7E-E893-6C57BF486AEF}"/>
              </a:ext>
            </a:extLst>
          </p:cNvPr>
          <p:cNvSpPr txBox="1"/>
          <p:nvPr/>
        </p:nvSpPr>
        <p:spPr>
          <a:xfrm>
            <a:off x="0" y="6073170"/>
            <a:ext cx="24382412" cy="1569660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96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Your</a:t>
            </a:r>
            <a:r>
              <a:rPr lang="fr-BE" sz="96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coaching </a:t>
            </a:r>
            <a:r>
              <a:rPr lang="fr-BE" sz="96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adventure</a:t>
            </a:r>
            <a:r>
              <a:rPr lang="fr-BE" sz="96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starts </a:t>
            </a:r>
            <a:r>
              <a:rPr lang="fr-BE" sz="96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r>
              <a:rPr lang="fr-BE" sz="96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fr-BE" sz="9600" dirty="0">
              <a:solidFill>
                <a:srgbClr val="FFFFF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0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transport, train, habits&#10;&#10;Description générée automatiquement">
            <a:extLst>
              <a:ext uri="{FF2B5EF4-FFF2-40B4-BE49-F238E27FC236}">
                <a16:creationId xmlns:a16="http://schemas.microsoft.com/office/drawing/2014/main" id="{1970F0B9-14E8-7066-5E41-3E1B8E3FA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2413" cy="137151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sz="3600" dirty="0">
                <a:effectLst/>
                <a:latin typeface="Helvetica" pitchFamily="2" charset="0"/>
              </a:rPr>
            </a:br>
            <a:endParaRPr lang="fr-BE" sz="3600" dirty="0">
              <a:effectLst/>
              <a:latin typeface="Helvetica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5B05E3-4844-50BD-581B-27A4C0042640}"/>
              </a:ext>
            </a:extLst>
          </p:cNvPr>
          <p:cNvSpPr txBox="1"/>
          <p:nvPr/>
        </p:nvSpPr>
        <p:spPr>
          <a:xfrm>
            <a:off x="1930788" y="5926976"/>
            <a:ext cx="20520837" cy="1862048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115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Green practices start </a:t>
            </a:r>
            <a:r>
              <a:rPr lang="fr-BE" sz="115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endParaRPr lang="fr-BE" sz="11500" dirty="0">
              <a:solidFill>
                <a:srgbClr val="FFFFF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E439C7-625C-93B5-C7CE-58DAB4431B26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algn="r"/>
            <a:endParaRPr lang="fr-FR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B38EE4D9-C5D2-CF62-4680-84B16AEE032E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r"/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38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habits, herbe, plein air&#10;&#10;Description générée automatiquement">
            <a:extLst>
              <a:ext uri="{FF2B5EF4-FFF2-40B4-BE49-F238E27FC236}">
                <a16:creationId xmlns:a16="http://schemas.microsoft.com/office/drawing/2014/main" id="{138B618D-E314-8782-7E2C-B2B8D02A0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4867BF5-6078-FA02-476E-EFA5A80CC2BF}"/>
              </a:ext>
            </a:extLst>
          </p:cNvPr>
          <p:cNvSpPr txBox="1"/>
          <p:nvPr/>
        </p:nvSpPr>
        <p:spPr>
          <a:xfrm>
            <a:off x="9023299" y="5316279"/>
            <a:ext cx="343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sz="3600" dirty="0">
                <a:effectLst/>
                <a:latin typeface="Helvetica" pitchFamily="2" charset="0"/>
              </a:rPr>
            </a:br>
            <a:endParaRPr lang="fr-BE" sz="3600" dirty="0">
              <a:effectLst/>
              <a:latin typeface="Helvetica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5B05E3-4844-50BD-581B-27A4C0042640}"/>
              </a:ext>
            </a:extLst>
          </p:cNvPr>
          <p:cNvSpPr txBox="1"/>
          <p:nvPr/>
        </p:nvSpPr>
        <p:spPr>
          <a:xfrm>
            <a:off x="1930788" y="5926976"/>
            <a:ext cx="20520837" cy="1862048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11500" b="1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Green practices start </a:t>
            </a:r>
            <a:r>
              <a:rPr lang="fr-BE" sz="11500" b="1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here</a:t>
            </a:r>
            <a:endParaRPr lang="fr-BE" sz="11500" dirty="0">
              <a:solidFill>
                <a:srgbClr val="FFFFF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407F1-8EFD-4FB7-AAF6-1B15B077AF74}"/>
              </a:ext>
            </a:extLst>
          </p:cNvPr>
          <p:cNvSpPr txBox="1"/>
          <p:nvPr/>
        </p:nvSpPr>
        <p:spPr>
          <a:xfrm>
            <a:off x="15842512" y="12532988"/>
            <a:ext cx="65709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EUROPEAN UNION</a:t>
            </a:r>
          </a:p>
          <a:p>
            <a:pPr algn="r"/>
            <a:endParaRPr lang="fr-FR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29013AE6-6CF2-3AEF-C510-277323CD6F28}"/>
              </a:ext>
            </a:extLst>
          </p:cNvPr>
          <p:cNvSpPr txBox="1"/>
          <p:nvPr/>
        </p:nvSpPr>
        <p:spPr>
          <a:xfrm>
            <a:off x="5486399" y="11225470"/>
            <a:ext cx="657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Enriching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lives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BE" sz="2800" dirty="0" err="1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minds</a:t>
            </a:r>
            <a:r>
              <a:rPr lang="fr-BE" sz="2800" dirty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r"/>
            <a:endParaRPr lang="fr-F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674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187</Words>
  <Application>Microsoft Office PowerPoint</Application>
  <PresentationFormat>Custom</PresentationFormat>
  <Paragraphs>67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Helvetica</vt:lpstr>
      <vt:lpstr>Roboto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Valérie Bodart</dc:creator>
  <cp:lastModifiedBy>CHABOT Anne (EAC-EXT)</cp:lastModifiedBy>
  <cp:revision>10</cp:revision>
  <dcterms:created xsi:type="dcterms:W3CDTF">2024-08-26T13:09:33Z</dcterms:created>
  <dcterms:modified xsi:type="dcterms:W3CDTF">2024-11-12T10:53:10Z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2024-11-12T10:53:10Z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610d1d08-e7ea-46cb-b356-810bd020a5fb</vt:lpwstr>
  </property>
  <property fmtid="{D5CDD505-2E9C-101B-9397-08002B2CF9AE}" pid="8" name="MSIP_Label_6bd9ddd1-4d20-43f6-abfa-fc3c07406f94_ContentBits">
    <vt:lpwstr>0</vt:lpwstr>
  </property>
</Properties>
</file>