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9" r:id="rId2"/>
    <p:sldId id="290" r:id="rId3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2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155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462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727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71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88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424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79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52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27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61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24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8C6BD-6201-6889-EE4A-1E1543C2B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B93A06-170B-52FB-0F34-E177E995660D}"/>
              </a:ext>
            </a:extLst>
          </p:cNvPr>
          <p:cNvSpPr txBox="1"/>
          <p:nvPr/>
        </p:nvSpPr>
        <p:spPr>
          <a:xfrm>
            <a:off x="87549" y="5124085"/>
            <a:ext cx="334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Erasmus+</a:t>
            </a:r>
          </a:p>
          <a:p>
            <a:pPr algn="r"/>
            <a:r>
              <a:rPr lang="en-BE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Enriching lives, opening minds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4A54EA-92D2-8A36-E4A7-8303091BBF0D}"/>
              </a:ext>
            </a:extLst>
          </p:cNvPr>
          <p:cNvSpPr/>
          <p:nvPr/>
        </p:nvSpPr>
        <p:spPr>
          <a:xfrm>
            <a:off x="3539868" y="5177308"/>
            <a:ext cx="1508787" cy="44527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2021-2027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AD156-DE3D-3BDB-875C-F7C731CD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80" y="6207323"/>
            <a:ext cx="622300" cy="415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01B51D-2CD4-E72A-566D-4B45A0CDB789}"/>
              </a:ext>
            </a:extLst>
          </p:cNvPr>
          <p:cNvSpPr txBox="1"/>
          <p:nvPr/>
        </p:nvSpPr>
        <p:spPr>
          <a:xfrm>
            <a:off x="2986390" y="6253717"/>
            <a:ext cx="304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 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3E71B-7DF5-6E84-F513-E601EE9167DF}"/>
              </a:ext>
            </a:extLst>
          </p:cNvPr>
          <p:cNvSpPr/>
          <p:nvPr/>
        </p:nvSpPr>
        <p:spPr>
          <a:xfrm>
            <a:off x="-2667000" y="2453258"/>
            <a:ext cx="12192000" cy="195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2023 Call is out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Erasmus+ journey </a:t>
            </a:r>
          </a:p>
          <a:p>
            <a:pPr algn="ctr"/>
            <a:r>
              <a:rPr lang="fr-BE" sz="40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starts </a:t>
            </a:r>
            <a:r>
              <a:rPr lang="fr-BE" sz="4000" b="1" dirty="0" err="1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4000" b="1" dirty="0">
              <a:solidFill>
                <a:schemeClr val="bg1"/>
              </a:solidFill>
              <a:effectLst>
                <a:outerShdw blurRad="101600" dist="50800" dir="4800000" sx="101000" sy="101000" algn="tl" rotWithShape="0">
                  <a:prstClr val="black">
                    <a:alpha val="5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B4D2A9-28A1-9BC2-B5B3-93C7E7A2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7AD156-DE3D-3BDB-875C-F7C731CD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80" y="6207323"/>
            <a:ext cx="622300" cy="41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7C09F-D893-AD9E-CCE9-70E5FD9F4FA4}"/>
              </a:ext>
            </a:extLst>
          </p:cNvPr>
          <p:cNvSpPr txBox="1"/>
          <p:nvPr/>
        </p:nvSpPr>
        <p:spPr>
          <a:xfrm>
            <a:off x="87549" y="5124085"/>
            <a:ext cx="334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Erasmus+</a:t>
            </a:r>
          </a:p>
          <a:p>
            <a:pPr algn="r"/>
            <a:r>
              <a:rPr lang="en-BE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Enriching lives, opening minds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CC209C-21E4-F1C2-50AB-3270679E017A}"/>
              </a:ext>
            </a:extLst>
          </p:cNvPr>
          <p:cNvSpPr/>
          <p:nvPr/>
        </p:nvSpPr>
        <p:spPr>
          <a:xfrm>
            <a:off x="3539868" y="5177308"/>
            <a:ext cx="1508787" cy="44527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2021-2027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6C10F-941C-BA19-C625-523C5A8DFA7D}"/>
              </a:ext>
            </a:extLst>
          </p:cNvPr>
          <p:cNvSpPr txBox="1"/>
          <p:nvPr/>
        </p:nvSpPr>
        <p:spPr>
          <a:xfrm>
            <a:off x="2986390" y="6253717"/>
            <a:ext cx="304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 UNION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8980A-264C-7DFA-EB72-77E3CCED0936}"/>
              </a:ext>
            </a:extLst>
          </p:cNvPr>
          <p:cNvSpPr/>
          <p:nvPr/>
        </p:nvSpPr>
        <p:spPr>
          <a:xfrm>
            <a:off x="-2667000" y="2453258"/>
            <a:ext cx="12192000" cy="195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2023 Call is out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Erasmus+ journey </a:t>
            </a:r>
          </a:p>
          <a:p>
            <a:pPr algn="ctr"/>
            <a:r>
              <a:rPr lang="fr-BE" sz="40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starts </a:t>
            </a:r>
            <a:r>
              <a:rPr lang="fr-BE" sz="4000" b="1" dirty="0" err="1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4000" b="1" dirty="0">
              <a:solidFill>
                <a:schemeClr val="bg1"/>
              </a:solidFill>
              <a:effectLst>
                <a:outerShdw blurRad="101600" dist="50800" dir="4800000" sx="101000" sy="101000" algn="tl" rotWithShape="0">
                  <a:prstClr val="black">
                    <a:alpha val="5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9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16203</TotalTime>
  <Words>42</Words>
  <Application>Microsoft Macintosh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DE PINTO Gian Paolo</cp:lastModifiedBy>
  <cp:revision>12</cp:revision>
  <cp:lastPrinted>2022-10-28T11:01:24Z</cp:lastPrinted>
  <dcterms:created xsi:type="dcterms:W3CDTF">2022-09-22T08:02:06Z</dcterms:created>
  <dcterms:modified xsi:type="dcterms:W3CDTF">2022-11-23T15:52:15Z</dcterms:modified>
</cp:coreProperties>
</file>