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notesMasterIdLst>
    <p:notesMasterId r:id="rId20"/>
  </p:notesMasterIdLst>
  <p:sldIdLst>
    <p:sldId id="256" r:id="rId3"/>
    <p:sldId id="1671" r:id="rId4"/>
    <p:sldId id="1637" r:id="rId5"/>
    <p:sldId id="1619" r:id="rId6"/>
    <p:sldId id="1666" r:id="rId7"/>
    <p:sldId id="1651" r:id="rId8"/>
    <p:sldId id="1657" r:id="rId9"/>
    <p:sldId id="1667" r:id="rId10"/>
    <p:sldId id="1668" r:id="rId11"/>
    <p:sldId id="1669" r:id="rId12"/>
    <p:sldId id="1654" r:id="rId13"/>
    <p:sldId id="1655" r:id="rId14"/>
    <p:sldId id="1656" r:id="rId15"/>
    <p:sldId id="1652" r:id="rId16"/>
    <p:sldId id="1670" r:id="rId17"/>
    <p:sldId id="265" r:id="rId18"/>
    <p:sldId id="1663" r:id="rId1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D81C640B-465F-4EB0-A00D-223573855D30}">
          <p14:sldIdLst>
            <p14:sldId id="256"/>
            <p14:sldId id="1671"/>
            <p14:sldId id="1637"/>
            <p14:sldId id="1619"/>
            <p14:sldId id="1666"/>
            <p14:sldId id="1651"/>
            <p14:sldId id="1657"/>
            <p14:sldId id="1667"/>
            <p14:sldId id="1668"/>
            <p14:sldId id="1669"/>
          </p14:sldIdLst>
        </p14:section>
        <p14:section name="Informationen je Zielgruppe" id="{11142670-4D04-47A7-80F7-6B91C1D7C566}">
          <p14:sldIdLst>
            <p14:sldId id="1654"/>
            <p14:sldId id="1655"/>
            <p14:sldId id="1656"/>
            <p14:sldId id="1652"/>
          </p14:sldIdLst>
        </p14:section>
        <p14:section name="Weitere Informationen" id="{712910B2-2045-4F32-A06B-F15C3502C3BB}">
          <p14:sldIdLst>
            <p14:sldId id="1670"/>
            <p14:sldId id="265"/>
            <p14:sldId id="166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AC538E-41B4-708E-A54E-8523E5BA23BC}" name="Elena Sangion" initials="ES" userId="S::sangion@daad.de::8378c46a-bf30-449e-bf0c-b9b2a23232fe" providerId="AD"/>
  <p188:author id="{DD406194-1E60-2C4B-24CD-7FD7FCB83BBD}" name="Oksana Sawitsch" initials="OS" userId="S::sawitsch@daad.de::a42668a3-1419-4dad-a1ec-80a7a0857e56" providerId="AD"/>
  <p188:author id="{476229FC-F7E0-F718-9BC6-C420A1F2EAC6}" name="Frauke Stebner" initials="FS" userId="S::f.stebner@daad.de::e9377480-e61e-4a2f-b0b7-32fa622c53e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BEDDE"/>
    <a:srgbClr val="F9F7A5"/>
    <a:srgbClr val="EFEDAF"/>
    <a:srgbClr val="01593A"/>
    <a:srgbClr val="3F64AB"/>
    <a:srgbClr val="0D1E4D"/>
    <a:srgbClr val="DBDE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ittlere Formatvorlage 2 - Akz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Helle Formatvorlage 1 - Akz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A111915-BE36-4E01-A7E5-04B1672EAD32}" styleName="Helle Formatvorlage 2 - Akz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2DE63D5-997A-4646-A377-4702673A728D}" styleName="Helle Formatvorlage 2 - Akz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Helle Formatvorlage 2 - Akz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557" autoAdjust="0"/>
  </p:normalViewPr>
  <p:slideViewPr>
    <p:cSldViewPr snapToGrid="0">
      <p:cViewPr varScale="1">
        <p:scale>
          <a:sx n="108" d="100"/>
          <a:sy n="108" d="100"/>
        </p:scale>
        <p:origin x="138" y="1236"/>
      </p:cViewPr>
      <p:guideLst/>
    </p:cSldViewPr>
  </p:slideViewPr>
  <p:notesTextViewPr>
    <p:cViewPr>
      <p:scale>
        <a:sx n="1" d="1"/>
        <a:sy n="1" d="1"/>
      </p:scale>
      <p:origin x="0" y="0"/>
    </p:cViewPr>
  </p:notesTextViewPr>
  <p:notesViewPr>
    <p:cSldViewPr snapToGrid="0">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7EA238-D217-4170-8574-473C7DF6B09B}" type="datetimeFigureOut">
              <a:rPr lang="de-DE" smtClean="0"/>
              <a:t>26.08.2026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B067AF-5655-446E-8D2A-1EA3F7832F93}" type="slidenum">
              <a:rPr lang="de-DE" smtClean="0"/>
              <a:t>‹Nr.›</a:t>
            </a:fld>
            <a:endParaRPr lang="de-DE"/>
          </a:p>
        </p:txBody>
      </p:sp>
    </p:spTree>
    <p:extLst>
      <p:ext uri="{BB962C8B-B14F-4D97-AF65-F5344CB8AC3E}">
        <p14:creationId xmlns:p14="http://schemas.microsoft.com/office/powerpoint/2010/main" val="1820680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Melis</a:t>
            </a:r>
          </a:p>
        </p:txBody>
      </p:sp>
      <p:sp>
        <p:nvSpPr>
          <p:cNvPr id="4" name="Foliennummernplatzhalter 3"/>
          <p:cNvSpPr>
            <a:spLocks noGrp="1"/>
          </p:cNvSpPr>
          <p:nvPr>
            <p:ph type="sldNum" sz="quarter" idx="5"/>
          </p:nvPr>
        </p:nvSpPr>
        <p:spPr/>
        <p:txBody>
          <a:bodyPr/>
          <a:lstStyle/>
          <a:p>
            <a:fld id="{93352FF7-1CA1-4092-9374-FB4149A28233}" type="slidenum">
              <a:rPr lang="de-DE" smtClean="0"/>
              <a:pPr/>
              <a:t>16</a:t>
            </a:fld>
            <a:endParaRPr lang="de-DE"/>
          </a:p>
        </p:txBody>
      </p:sp>
    </p:spTree>
    <p:extLst>
      <p:ext uri="{BB962C8B-B14F-4D97-AF65-F5344CB8AC3E}">
        <p14:creationId xmlns:p14="http://schemas.microsoft.com/office/powerpoint/2010/main" val="9676790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Master" Target="../slideMasters/slideMaster1.xml"/><Relationship Id="rId5" Type="http://schemas.openxmlformats.org/officeDocument/2006/relationships/image" Target="../media/image13.jpeg"/><Relationship Id="rId4" Type="http://schemas.openxmlformats.org/officeDocument/2006/relationships/image" Target="../media/image3.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Master" Target="../slideMasters/slideMaster2.xml"/><Relationship Id="rId5" Type="http://schemas.openxmlformats.org/officeDocument/2006/relationships/image" Target="../media/image13.jpeg"/><Relationship Id="rId4" Type="http://schemas.openxmlformats.org/officeDocument/2006/relationships/image" Target="../media/image3.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emf"/><Relationship Id="rId1" Type="http://schemas.openxmlformats.org/officeDocument/2006/relationships/slideMaster" Target="../slideMasters/slideMaster2.xml"/><Relationship Id="rId5" Type="http://schemas.openxmlformats.org/officeDocument/2006/relationships/image" Target="../media/image17.svg"/><Relationship Id="rId4" Type="http://schemas.openxmlformats.org/officeDocument/2006/relationships/image" Target="../media/image16.sv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8.svg"/><Relationship Id="rId1" Type="http://schemas.openxmlformats.org/officeDocument/2006/relationships/slideMaster" Target="../slideMasters/slideMaster2.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emf"/></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svg"/><Relationship Id="rId1" Type="http://schemas.openxmlformats.org/officeDocument/2006/relationships/slideMaster" Target="../slideMasters/slideMaster2.xml"/><Relationship Id="rId4" Type="http://schemas.openxmlformats.org/officeDocument/2006/relationships/image" Target="../media/image28.sv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emf"/><Relationship Id="rId1" Type="http://schemas.openxmlformats.org/officeDocument/2006/relationships/slideMaster" Target="../slideMasters/slideMaster2.xml"/><Relationship Id="rId6" Type="http://schemas.openxmlformats.org/officeDocument/2006/relationships/image" Target="../media/image13.jpeg"/><Relationship Id="rId5" Type="http://schemas.openxmlformats.org/officeDocument/2006/relationships/image" Target="../media/image32.svg"/><Relationship Id="rId4" Type="http://schemas.openxmlformats.org/officeDocument/2006/relationships/image" Target="../media/image3.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Foliennummernplatzhalter 15">
            <a:extLst>
              <a:ext uri="{FF2B5EF4-FFF2-40B4-BE49-F238E27FC236}">
                <a16:creationId xmlns:a16="http://schemas.microsoft.com/office/drawing/2014/main" id="{0D433CC9-9986-44FF-9805-C623855BD5CC}"/>
              </a:ext>
            </a:extLst>
          </p:cNvPr>
          <p:cNvSpPr>
            <a:spLocks noGrp="1"/>
          </p:cNvSpPr>
          <p:nvPr>
            <p:ph type="sldNum" sz="quarter" idx="13"/>
          </p:nvPr>
        </p:nvSpPr>
        <p:spPr/>
        <p:txBody>
          <a:bodyPr/>
          <a:lstStyle/>
          <a:p>
            <a:fld id="{DF28FB93-0A08-4E7D-8E63-9EFA29F1E093}" type="slidenum">
              <a:rPr lang="en-US" smtClean="0"/>
              <a:pPr/>
              <a:t>‹Nr.›</a:t>
            </a:fld>
            <a:endParaRPr lang="en-US" dirty="0"/>
          </a:p>
        </p:txBody>
      </p:sp>
      <p:sp>
        <p:nvSpPr>
          <p:cNvPr id="2" name="Titel 1"/>
          <p:cNvSpPr>
            <a:spLocks noGrp="1"/>
          </p:cNvSpPr>
          <p:nvPr>
            <p:ph type="ctrTitle"/>
          </p:nvPr>
        </p:nvSpPr>
        <p:spPr>
          <a:xfrm>
            <a:off x="4511824" y="549275"/>
            <a:ext cx="5160555" cy="1439863"/>
          </a:xfrm>
        </p:spPr>
        <p:txBody>
          <a:bodyPr anchor="b" anchorCtr="0">
            <a:normAutofit/>
          </a:bodyPr>
          <a:lstStyle>
            <a:lvl1pPr algn="l">
              <a:defRPr sz="3600" b="1" cap="none" spc="50" baseline="0">
                <a:solidFill>
                  <a:schemeClr val="bg1"/>
                </a:solidFill>
                <a:latin typeface="+mj-lt"/>
              </a:defRPr>
            </a:lvl1pPr>
          </a:lstStyle>
          <a:p>
            <a:r>
              <a:rPr lang="de-DE" dirty="0"/>
              <a:t>Mastertitelformat bearbeiten</a:t>
            </a:r>
          </a:p>
        </p:txBody>
      </p:sp>
      <p:sp>
        <p:nvSpPr>
          <p:cNvPr id="3" name="Untertitel 2"/>
          <p:cNvSpPr>
            <a:spLocks noGrp="1"/>
          </p:cNvSpPr>
          <p:nvPr>
            <p:ph type="subTitle" idx="1"/>
          </p:nvPr>
        </p:nvSpPr>
        <p:spPr>
          <a:xfrm>
            <a:off x="4511824" y="2132856"/>
            <a:ext cx="5160555" cy="936104"/>
          </a:xfrm>
        </p:spPr>
        <p:txBody>
          <a:bodyPr>
            <a:noAutofit/>
          </a:bodyPr>
          <a:lstStyle>
            <a:lvl1pPr marL="0" indent="0" algn="l">
              <a:buNone/>
              <a:defRPr sz="24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de-DE" dirty="0"/>
          </a:p>
        </p:txBody>
      </p:sp>
      <p:sp>
        <p:nvSpPr>
          <p:cNvPr id="15" name="Fußzeilenplatzhalter 14">
            <a:extLst>
              <a:ext uri="{FF2B5EF4-FFF2-40B4-BE49-F238E27FC236}">
                <a16:creationId xmlns:a16="http://schemas.microsoft.com/office/drawing/2014/main" id="{910DE717-4205-4BA9-9B66-97FAC63078D2}"/>
              </a:ext>
            </a:extLst>
          </p:cNvPr>
          <p:cNvSpPr>
            <a:spLocks noGrp="1"/>
          </p:cNvSpPr>
          <p:nvPr>
            <p:ph type="ftr" sz="quarter" idx="12"/>
          </p:nvPr>
        </p:nvSpPr>
        <p:spPr/>
        <p:txBody>
          <a:bodyPr/>
          <a:lstStyle/>
          <a:p>
            <a:r>
              <a:rPr lang="de-DE" b="1"/>
              <a:t>Weltoffene Strukturen | </a:t>
            </a:r>
            <a:r>
              <a:rPr lang="de-DE"/>
              <a:t>Aufgaben der NA DAAD: Mobilität von Einzelpersonen</a:t>
            </a:r>
            <a:endParaRPr lang="en-US" dirty="0"/>
          </a:p>
        </p:txBody>
      </p:sp>
      <p:sp>
        <p:nvSpPr>
          <p:cNvPr id="20" name="Bildplatzhalter 19">
            <a:extLst>
              <a:ext uri="{FF2B5EF4-FFF2-40B4-BE49-F238E27FC236}">
                <a16:creationId xmlns:a16="http://schemas.microsoft.com/office/drawing/2014/main" id="{E2A375F3-98A1-4BD6-961A-70834066A284}"/>
              </a:ext>
            </a:extLst>
          </p:cNvPr>
          <p:cNvSpPr>
            <a:spLocks noGrp="1"/>
          </p:cNvSpPr>
          <p:nvPr>
            <p:ph type="pic" sz="quarter" idx="14"/>
          </p:nvPr>
        </p:nvSpPr>
        <p:spPr>
          <a:xfrm>
            <a:off x="-1976" y="-2794"/>
            <a:ext cx="4584610" cy="5969318"/>
          </a:xfrm>
          <a:custGeom>
            <a:avLst/>
            <a:gdLst>
              <a:gd name="connsiteX0" fmla="*/ 0 w 4583113"/>
              <a:gd name="connsiteY0" fmla="*/ 6021388 h 6021388"/>
              <a:gd name="connsiteX1" fmla="*/ 1145778 w 4583113"/>
              <a:gd name="connsiteY1" fmla="*/ 0 h 6021388"/>
              <a:gd name="connsiteX2" fmla="*/ 3437335 w 4583113"/>
              <a:gd name="connsiteY2" fmla="*/ 0 h 6021388"/>
              <a:gd name="connsiteX3" fmla="*/ 4583113 w 4583113"/>
              <a:gd name="connsiteY3" fmla="*/ 6021388 h 6021388"/>
              <a:gd name="connsiteX4" fmla="*/ 0 w 4583113"/>
              <a:gd name="connsiteY4" fmla="*/ 6021388 h 6021388"/>
              <a:gd name="connsiteX0" fmla="*/ 6366 w 4589479"/>
              <a:gd name="connsiteY0" fmla="*/ 6021388 h 6021388"/>
              <a:gd name="connsiteX1" fmla="*/ 0 w 4589479"/>
              <a:gd name="connsiteY1" fmla="*/ 0 h 6021388"/>
              <a:gd name="connsiteX2" fmla="*/ 3443701 w 4589479"/>
              <a:gd name="connsiteY2" fmla="*/ 0 h 6021388"/>
              <a:gd name="connsiteX3" fmla="*/ 4589479 w 4589479"/>
              <a:gd name="connsiteY3" fmla="*/ 6021388 h 6021388"/>
              <a:gd name="connsiteX4" fmla="*/ 6366 w 4589479"/>
              <a:gd name="connsiteY4" fmla="*/ 6021388 h 6021388"/>
              <a:gd name="connsiteX0" fmla="*/ 6366 w 4589479"/>
              <a:gd name="connsiteY0" fmla="*/ 6030532 h 6030532"/>
              <a:gd name="connsiteX1" fmla="*/ 0 w 4589479"/>
              <a:gd name="connsiteY1" fmla="*/ 9144 h 6030532"/>
              <a:gd name="connsiteX2" fmla="*/ 2382997 w 4589479"/>
              <a:gd name="connsiteY2" fmla="*/ 0 h 6030532"/>
              <a:gd name="connsiteX3" fmla="*/ 4589479 w 4589479"/>
              <a:gd name="connsiteY3" fmla="*/ 6030532 h 6030532"/>
              <a:gd name="connsiteX4" fmla="*/ 6366 w 4589479"/>
              <a:gd name="connsiteY4" fmla="*/ 6030532 h 6030532"/>
              <a:gd name="connsiteX0" fmla="*/ 6366 w 3391615"/>
              <a:gd name="connsiteY0" fmla="*/ 6030532 h 6030532"/>
              <a:gd name="connsiteX1" fmla="*/ 0 w 3391615"/>
              <a:gd name="connsiteY1" fmla="*/ 9144 h 6030532"/>
              <a:gd name="connsiteX2" fmla="*/ 2382997 w 3391615"/>
              <a:gd name="connsiteY2" fmla="*/ 0 h 6030532"/>
              <a:gd name="connsiteX3" fmla="*/ 3391615 w 3391615"/>
              <a:gd name="connsiteY3" fmla="*/ 5948236 h 6030532"/>
              <a:gd name="connsiteX4" fmla="*/ 6366 w 3391615"/>
              <a:gd name="connsiteY4" fmla="*/ 6030532 h 6030532"/>
              <a:gd name="connsiteX0" fmla="*/ 0 w 3403537"/>
              <a:gd name="connsiteY0" fmla="*/ 5975668 h 5975668"/>
              <a:gd name="connsiteX1" fmla="*/ 11922 w 3403537"/>
              <a:gd name="connsiteY1" fmla="*/ 9144 h 5975668"/>
              <a:gd name="connsiteX2" fmla="*/ 2394919 w 3403537"/>
              <a:gd name="connsiteY2" fmla="*/ 0 h 5975668"/>
              <a:gd name="connsiteX3" fmla="*/ 3403537 w 3403537"/>
              <a:gd name="connsiteY3" fmla="*/ 5948236 h 5975668"/>
              <a:gd name="connsiteX4" fmla="*/ 0 w 3403537"/>
              <a:gd name="connsiteY4" fmla="*/ 5975668 h 5975668"/>
              <a:gd name="connsiteX0" fmla="*/ 0 w 3421825"/>
              <a:gd name="connsiteY0" fmla="*/ 5975668 h 5975668"/>
              <a:gd name="connsiteX1" fmla="*/ 11922 w 3421825"/>
              <a:gd name="connsiteY1" fmla="*/ 9144 h 5975668"/>
              <a:gd name="connsiteX2" fmla="*/ 2394919 w 3421825"/>
              <a:gd name="connsiteY2" fmla="*/ 0 h 5975668"/>
              <a:gd name="connsiteX3" fmla="*/ 3421825 w 3421825"/>
              <a:gd name="connsiteY3" fmla="*/ 5957380 h 5975668"/>
              <a:gd name="connsiteX4" fmla="*/ 0 w 3421825"/>
              <a:gd name="connsiteY4" fmla="*/ 5975668 h 5975668"/>
              <a:gd name="connsiteX0" fmla="*/ 0 w 3421825"/>
              <a:gd name="connsiteY0" fmla="*/ 5975668 h 5975668"/>
              <a:gd name="connsiteX1" fmla="*/ 11922 w 3421825"/>
              <a:gd name="connsiteY1" fmla="*/ 9144 h 5975668"/>
              <a:gd name="connsiteX2" fmla="*/ 2394919 w 3421825"/>
              <a:gd name="connsiteY2" fmla="*/ 0 h 5975668"/>
              <a:gd name="connsiteX3" fmla="*/ 2962656 w 3421825"/>
              <a:gd name="connsiteY3" fmla="*/ 3255264 h 5975668"/>
              <a:gd name="connsiteX4" fmla="*/ 3421825 w 3421825"/>
              <a:gd name="connsiteY4" fmla="*/ 5957380 h 5975668"/>
              <a:gd name="connsiteX5" fmla="*/ 0 w 3421825"/>
              <a:gd name="connsiteY5" fmla="*/ 5975668 h 5975668"/>
              <a:gd name="connsiteX0" fmla="*/ 0 w 4590288"/>
              <a:gd name="connsiteY0" fmla="*/ 5975668 h 5975668"/>
              <a:gd name="connsiteX1" fmla="*/ 11922 w 4590288"/>
              <a:gd name="connsiteY1" fmla="*/ 9144 h 5975668"/>
              <a:gd name="connsiteX2" fmla="*/ 2394919 w 4590288"/>
              <a:gd name="connsiteY2" fmla="*/ 0 h 5975668"/>
              <a:gd name="connsiteX3" fmla="*/ 4590288 w 4590288"/>
              <a:gd name="connsiteY3" fmla="*/ 3886200 h 5975668"/>
              <a:gd name="connsiteX4" fmla="*/ 3421825 w 4590288"/>
              <a:gd name="connsiteY4" fmla="*/ 5957380 h 5975668"/>
              <a:gd name="connsiteX5" fmla="*/ 0 w 4590288"/>
              <a:gd name="connsiteY5" fmla="*/ 5975668 h 5975668"/>
              <a:gd name="connsiteX0" fmla="*/ 0 w 4590288"/>
              <a:gd name="connsiteY0" fmla="*/ 5975668 h 5975668"/>
              <a:gd name="connsiteX1" fmla="*/ 11922 w 4590288"/>
              <a:gd name="connsiteY1" fmla="*/ 9144 h 5975668"/>
              <a:gd name="connsiteX2" fmla="*/ 2394919 w 4590288"/>
              <a:gd name="connsiteY2" fmla="*/ 0 h 5975668"/>
              <a:gd name="connsiteX3" fmla="*/ 4590288 w 4590288"/>
              <a:gd name="connsiteY3" fmla="*/ 3886200 h 5975668"/>
              <a:gd name="connsiteX4" fmla="*/ 3394393 w 4590288"/>
              <a:gd name="connsiteY4" fmla="*/ 5975668 h 5975668"/>
              <a:gd name="connsiteX5" fmla="*/ 0 w 4590288"/>
              <a:gd name="connsiteY5" fmla="*/ 5975668 h 5975668"/>
              <a:gd name="connsiteX0" fmla="*/ 6366 w 4596654"/>
              <a:gd name="connsiteY0" fmla="*/ 5975668 h 5975668"/>
              <a:gd name="connsiteX1" fmla="*/ 0 w 4596654"/>
              <a:gd name="connsiteY1" fmla="*/ 27432 h 5975668"/>
              <a:gd name="connsiteX2" fmla="*/ 2401285 w 4596654"/>
              <a:gd name="connsiteY2" fmla="*/ 0 h 5975668"/>
              <a:gd name="connsiteX3" fmla="*/ 4596654 w 4596654"/>
              <a:gd name="connsiteY3" fmla="*/ 3886200 h 5975668"/>
              <a:gd name="connsiteX4" fmla="*/ 3400759 w 4596654"/>
              <a:gd name="connsiteY4" fmla="*/ 5975668 h 5975668"/>
              <a:gd name="connsiteX5" fmla="*/ 6366 w 4596654"/>
              <a:gd name="connsiteY5" fmla="*/ 5975668 h 5975668"/>
              <a:gd name="connsiteX0" fmla="*/ 6366 w 4596654"/>
              <a:gd name="connsiteY0" fmla="*/ 5966143 h 5966143"/>
              <a:gd name="connsiteX1" fmla="*/ 0 w 4596654"/>
              <a:gd name="connsiteY1" fmla="*/ 17907 h 5966143"/>
              <a:gd name="connsiteX2" fmla="*/ 2391760 w 4596654"/>
              <a:gd name="connsiteY2" fmla="*/ 0 h 5966143"/>
              <a:gd name="connsiteX3" fmla="*/ 4596654 w 4596654"/>
              <a:gd name="connsiteY3" fmla="*/ 3876675 h 5966143"/>
              <a:gd name="connsiteX4" fmla="*/ 3400759 w 4596654"/>
              <a:gd name="connsiteY4" fmla="*/ 5966143 h 5966143"/>
              <a:gd name="connsiteX5" fmla="*/ 6366 w 4596654"/>
              <a:gd name="connsiteY5" fmla="*/ 5966143 h 5966143"/>
              <a:gd name="connsiteX0" fmla="*/ 6366 w 4596654"/>
              <a:gd name="connsiteY0" fmla="*/ 5969318 h 5969318"/>
              <a:gd name="connsiteX1" fmla="*/ 0 w 4596654"/>
              <a:gd name="connsiteY1" fmla="*/ 21082 h 5969318"/>
              <a:gd name="connsiteX2" fmla="*/ 2391760 w 4596654"/>
              <a:gd name="connsiteY2" fmla="*/ 0 h 5969318"/>
              <a:gd name="connsiteX3" fmla="*/ 4596654 w 4596654"/>
              <a:gd name="connsiteY3" fmla="*/ 3879850 h 5969318"/>
              <a:gd name="connsiteX4" fmla="*/ 3400759 w 4596654"/>
              <a:gd name="connsiteY4" fmla="*/ 5969318 h 5969318"/>
              <a:gd name="connsiteX5" fmla="*/ 6366 w 4596654"/>
              <a:gd name="connsiteY5" fmla="*/ 5969318 h 5969318"/>
              <a:gd name="connsiteX0" fmla="*/ 0 w 4590288"/>
              <a:gd name="connsiteY0" fmla="*/ 5969318 h 5969318"/>
              <a:gd name="connsiteX1" fmla="*/ 3159 w 4590288"/>
              <a:gd name="connsiteY1" fmla="*/ 8382 h 5969318"/>
              <a:gd name="connsiteX2" fmla="*/ 2385394 w 4590288"/>
              <a:gd name="connsiteY2" fmla="*/ 0 h 5969318"/>
              <a:gd name="connsiteX3" fmla="*/ 4590288 w 4590288"/>
              <a:gd name="connsiteY3" fmla="*/ 3879850 h 5969318"/>
              <a:gd name="connsiteX4" fmla="*/ 3394393 w 4590288"/>
              <a:gd name="connsiteY4" fmla="*/ 5969318 h 5969318"/>
              <a:gd name="connsiteX5" fmla="*/ 0 w 4590288"/>
              <a:gd name="connsiteY5" fmla="*/ 5969318 h 5969318"/>
              <a:gd name="connsiteX0" fmla="*/ 0 w 4590288"/>
              <a:gd name="connsiteY0" fmla="*/ 5970461 h 5970461"/>
              <a:gd name="connsiteX1" fmla="*/ 3159 w 4590288"/>
              <a:gd name="connsiteY1" fmla="*/ 0 h 5970461"/>
              <a:gd name="connsiteX2" fmla="*/ 2385394 w 4590288"/>
              <a:gd name="connsiteY2" fmla="*/ 1143 h 5970461"/>
              <a:gd name="connsiteX3" fmla="*/ 4590288 w 4590288"/>
              <a:gd name="connsiteY3" fmla="*/ 3880993 h 5970461"/>
              <a:gd name="connsiteX4" fmla="*/ 3394393 w 4590288"/>
              <a:gd name="connsiteY4" fmla="*/ 5970461 h 5970461"/>
              <a:gd name="connsiteX5" fmla="*/ 0 w 4590288"/>
              <a:gd name="connsiteY5" fmla="*/ 5970461 h 5970461"/>
              <a:gd name="connsiteX0" fmla="*/ 0 w 4590288"/>
              <a:gd name="connsiteY0" fmla="*/ 5970461 h 5970461"/>
              <a:gd name="connsiteX1" fmla="*/ 3159 w 4590288"/>
              <a:gd name="connsiteY1" fmla="*/ 0 h 5970461"/>
              <a:gd name="connsiteX2" fmla="*/ 2385394 w 4590288"/>
              <a:gd name="connsiteY2" fmla="*/ 1143 h 5970461"/>
              <a:gd name="connsiteX3" fmla="*/ 4590288 w 4590288"/>
              <a:gd name="connsiteY3" fmla="*/ 3880993 h 5970461"/>
              <a:gd name="connsiteX4" fmla="*/ 3394393 w 4590288"/>
              <a:gd name="connsiteY4" fmla="*/ 5970461 h 5970461"/>
              <a:gd name="connsiteX5" fmla="*/ 0 w 4590288"/>
              <a:gd name="connsiteY5" fmla="*/ 5970461 h 5970461"/>
              <a:gd name="connsiteX0" fmla="*/ 0 w 4590288"/>
              <a:gd name="connsiteY0" fmla="*/ 5970461 h 5970461"/>
              <a:gd name="connsiteX1" fmla="*/ 9509 w 4590288"/>
              <a:gd name="connsiteY1" fmla="*/ 0 h 5970461"/>
              <a:gd name="connsiteX2" fmla="*/ 2385394 w 4590288"/>
              <a:gd name="connsiteY2" fmla="*/ 1143 h 5970461"/>
              <a:gd name="connsiteX3" fmla="*/ 4590288 w 4590288"/>
              <a:gd name="connsiteY3" fmla="*/ 3880993 h 5970461"/>
              <a:gd name="connsiteX4" fmla="*/ 3394393 w 4590288"/>
              <a:gd name="connsiteY4" fmla="*/ 5970461 h 5970461"/>
              <a:gd name="connsiteX5" fmla="*/ 0 w 4590288"/>
              <a:gd name="connsiteY5" fmla="*/ 5970461 h 5970461"/>
              <a:gd name="connsiteX0" fmla="*/ 0 w 4590288"/>
              <a:gd name="connsiteY0" fmla="*/ 5969318 h 5969318"/>
              <a:gd name="connsiteX1" fmla="*/ 6334 w 4590288"/>
              <a:gd name="connsiteY1" fmla="*/ 2032 h 5969318"/>
              <a:gd name="connsiteX2" fmla="*/ 2385394 w 4590288"/>
              <a:gd name="connsiteY2" fmla="*/ 0 h 5969318"/>
              <a:gd name="connsiteX3" fmla="*/ 4590288 w 4590288"/>
              <a:gd name="connsiteY3" fmla="*/ 3879850 h 5969318"/>
              <a:gd name="connsiteX4" fmla="*/ 3394393 w 4590288"/>
              <a:gd name="connsiteY4" fmla="*/ 5969318 h 5969318"/>
              <a:gd name="connsiteX5" fmla="*/ 0 w 4590288"/>
              <a:gd name="connsiteY5" fmla="*/ 5969318 h 5969318"/>
              <a:gd name="connsiteX0" fmla="*/ 3847 w 4584610"/>
              <a:gd name="connsiteY0" fmla="*/ 5969318 h 5969318"/>
              <a:gd name="connsiteX1" fmla="*/ 656 w 4584610"/>
              <a:gd name="connsiteY1" fmla="*/ 2032 h 5969318"/>
              <a:gd name="connsiteX2" fmla="*/ 2379716 w 4584610"/>
              <a:gd name="connsiteY2" fmla="*/ 0 h 5969318"/>
              <a:gd name="connsiteX3" fmla="*/ 4584610 w 4584610"/>
              <a:gd name="connsiteY3" fmla="*/ 3879850 h 5969318"/>
              <a:gd name="connsiteX4" fmla="*/ 3388715 w 4584610"/>
              <a:gd name="connsiteY4" fmla="*/ 5969318 h 5969318"/>
              <a:gd name="connsiteX5" fmla="*/ 3847 w 4584610"/>
              <a:gd name="connsiteY5" fmla="*/ 5969318 h 5969318"/>
              <a:gd name="connsiteX0" fmla="*/ 3847 w 4584610"/>
              <a:gd name="connsiteY0" fmla="*/ 5969318 h 5969318"/>
              <a:gd name="connsiteX1" fmla="*/ 656 w 4584610"/>
              <a:gd name="connsiteY1" fmla="*/ 2032 h 5969318"/>
              <a:gd name="connsiteX2" fmla="*/ 2379716 w 4584610"/>
              <a:gd name="connsiteY2" fmla="*/ 0 h 5969318"/>
              <a:gd name="connsiteX3" fmla="*/ 4584610 w 4584610"/>
              <a:gd name="connsiteY3" fmla="*/ 3873500 h 5969318"/>
              <a:gd name="connsiteX4" fmla="*/ 3388715 w 4584610"/>
              <a:gd name="connsiteY4" fmla="*/ 5969318 h 5969318"/>
              <a:gd name="connsiteX5" fmla="*/ 3847 w 4584610"/>
              <a:gd name="connsiteY5" fmla="*/ 5969318 h 596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4610" h="5969318">
                <a:moveTo>
                  <a:pt x="3847" y="5969318"/>
                </a:moveTo>
                <a:cubicBezTo>
                  <a:pt x="7017" y="3979164"/>
                  <a:pt x="-2514" y="1992186"/>
                  <a:pt x="656" y="2032"/>
                </a:cubicBezTo>
                <a:lnTo>
                  <a:pt x="2379716" y="0"/>
                </a:lnTo>
                <a:lnTo>
                  <a:pt x="4584610" y="3873500"/>
                </a:lnTo>
                <a:lnTo>
                  <a:pt x="3388715" y="5969318"/>
                </a:lnTo>
                <a:lnTo>
                  <a:pt x="3847" y="5969318"/>
                </a:lnTo>
                <a:close/>
              </a:path>
            </a:pathLst>
          </a:custGeom>
        </p:spPr>
        <p:txBody>
          <a:bodyPr/>
          <a:lstStyle/>
          <a:p>
            <a:r>
              <a:rPr lang="de-DE"/>
              <a:t>Bild durch Klicken auf Symbol hinzufügen</a:t>
            </a:r>
            <a:endParaRPr lang="de-DE" dirty="0"/>
          </a:p>
        </p:txBody>
      </p:sp>
      <p:pic>
        <p:nvPicPr>
          <p:cNvPr id="10" name="Grafik 6 BMBF">
            <a:extLst>
              <a:ext uri="{FF2B5EF4-FFF2-40B4-BE49-F238E27FC236}">
                <a16:creationId xmlns:a16="http://schemas.microsoft.com/office/drawing/2014/main" id="{C8C86262-B7FA-4730-9B37-5688612F22FD}"/>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34078" y="6039405"/>
            <a:ext cx="1044000" cy="740637"/>
          </a:xfrm>
          <a:prstGeom prst="rect">
            <a:avLst/>
          </a:prstGeom>
        </p:spPr>
      </p:pic>
      <p:pic>
        <p:nvPicPr>
          <p:cNvPr id="4" name="Grafik 3">
            <a:extLst>
              <a:ext uri="{FF2B5EF4-FFF2-40B4-BE49-F238E27FC236}">
                <a16:creationId xmlns:a16="http://schemas.microsoft.com/office/drawing/2014/main" id="{8DD873CD-9D86-56E2-1F0C-6ED831B36BA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27848" y="6143468"/>
            <a:ext cx="2524211" cy="614738"/>
          </a:xfrm>
          <a:prstGeom prst="rect">
            <a:avLst/>
          </a:prstGeom>
        </p:spPr>
      </p:pic>
      <p:pic>
        <p:nvPicPr>
          <p:cNvPr id="12" name="Grafik 11" descr="Ein Bild, das Text enthält.&#10;&#10;Automatisch generierte Beschreibung">
            <a:extLst>
              <a:ext uri="{FF2B5EF4-FFF2-40B4-BE49-F238E27FC236}">
                <a16:creationId xmlns:a16="http://schemas.microsoft.com/office/drawing/2014/main" id="{0F84270C-D8C8-5D64-506C-67BF37FBEC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57968" y="6237312"/>
            <a:ext cx="1509840" cy="331145"/>
          </a:xfrm>
          <a:prstGeom prst="rect">
            <a:avLst/>
          </a:prstGeom>
        </p:spPr>
      </p:pic>
      <p:sp>
        <p:nvSpPr>
          <p:cNvPr id="13" name="TextBox 1">
            <a:extLst>
              <a:ext uri="{FF2B5EF4-FFF2-40B4-BE49-F238E27FC236}">
                <a16:creationId xmlns:a16="http://schemas.microsoft.com/office/drawing/2014/main" id="{BE81F481-C9BF-9DEE-ACE5-CFE322AFBE36}"/>
              </a:ext>
            </a:extLst>
          </p:cNvPr>
          <p:cNvSpPr txBox="1"/>
          <p:nvPr/>
        </p:nvSpPr>
        <p:spPr>
          <a:xfrm>
            <a:off x="5751887" y="5398903"/>
            <a:ext cx="2761678" cy="436557"/>
          </a:xfrm>
          <a:prstGeom prst="rect">
            <a:avLst/>
          </a:prstGeom>
          <a:noFill/>
        </p:spPr>
        <p:txBody>
          <a:bodyPr wrap="square" rtlCol="0">
            <a:normAutofit fontScale="62500" lnSpcReduction="20000"/>
          </a:bodyPr>
          <a:lstStyle/>
          <a:p>
            <a:pPr algn="r"/>
            <a:r>
              <a:rPr lang="en-BE" sz="2800" dirty="0">
                <a:solidFill>
                  <a:schemeClr val="bg1"/>
                </a:solidFill>
                <a:latin typeface="Arial" panose="020B0604020202020204" pitchFamily="34" charset="0"/>
                <a:ea typeface="Roboto" panose="02000000000000000000" pitchFamily="2" charset="0"/>
                <a:cs typeface="Arial" panose="020B0604020202020204" pitchFamily="34" charset="0"/>
              </a:rPr>
              <a:t>Erasmus+</a:t>
            </a:r>
          </a:p>
          <a:p>
            <a:pPr algn="r"/>
            <a:r>
              <a:rPr lang="en-BE" sz="1400" dirty="0">
                <a:solidFill>
                  <a:schemeClr val="bg1"/>
                </a:solidFill>
                <a:latin typeface="Arial" panose="020B0604020202020204" pitchFamily="34" charset="0"/>
                <a:ea typeface="Roboto" panose="02000000000000000000" pitchFamily="2" charset="0"/>
                <a:cs typeface="Arial" panose="020B0604020202020204" pitchFamily="34" charset="0"/>
              </a:rPr>
              <a:t>Enriching lives, opening minds.</a:t>
            </a:r>
          </a:p>
        </p:txBody>
      </p:sp>
      <p:sp>
        <p:nvSpPr>
          <p:cNvPr id="17" name="Rounded Rectangle 2">
            <a:extLst>
              <a:ext uri="{FF2B5EF4-FFF2-40B4-BE49-F238E27FC236}">
                <a16:creationId xmlns:a16="http://schemas.microsoft.com/office/drawing/2014/main" id="{033DA060-6668-CCC9-7DB9-9FBC891F78D3}"/>
              </a:ext>
            </a:extLst>
          </p:cNvPr>
          <p:cNvSpPr/>
          <p:nvPr/>
        </p:nvSpPr>
        <p:spPr>
          <a:xfrm>
            <a:off x="8616280" y="5401996"/>
            <a:ext cx="1872208" cy="365125"/>
          </a:xfrm>
          <a:prstGeom prst="roundRect">
            <a:avLst>
              <a:gd name="adj" fmla="val 50000"/>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latin typeface="Arial" panose="020B0604020202020204" pitchFamily="34" charset="0"/>
                <a:ea typeface="Roboto" panose="02000000000000000000" pitchFamily="2" charset="0"/>
                <a:cs typeface="Arial" panose="020B0604020202020204" pitchFamily="34" charset="0"/>
              </a:rPr>
              <a:t>Hochschulsektor</a:t>
            </a:r>
            <a:endParaRPr lang="en-BE" sz="1400" b="1" dirty="0">
              <a:latin typeface="Arial" panose="020B0604020202020204" pitchFamily="34" charset="0"/>
              <a:ea typeface="Roboto" panose="02000000000000000000" pitchFamily="2" charset="0"/>
              <a:cs typeface="Arial" panose="020B0604020202020204" pitchFamily="34" charset="0"/>
            </a:endParaRPr>
          </a:p>
        </p:txBody>
      </p:sp>
      <p:sp>
        <p:nvSpPr>
          <p:cNvPr id="21" name="Textplatzhalter 7">
            <a:extLst>
              <a:ext uri="{FF2B5EF4-FFF2-40B4-BE49-F238E27FC236}">
                <a16:creationId xmlns:a16="http://schemas.microsoft.com/office/drawing/2014/main" id="{39DE5C76-3172-BBA5-DE15-5FB0018E7D59}"/>
              </a:ext>
            </a:extLst>
          </p:cNvPr>
          <p:cNvSpPr>
            <a:spLocks noGrp="1"/>
          </p:cNvSpPr>
          <p:nvPr>
            <p:ph type="body" sz="quarter" idx="10" hasCustomPrompt="1"/>
          </p:nvPr>
        </p:nvSpPr>
        <p:spPr>
          <a:xfrm>
            <a:off x="4559811" y="4530875"/>
            <a:ext cx="3096816" cy="652006"/>
          </a:xfrm>
        </p:spPr>
        <p:txBody>
          <a:bodyPr/>
          <a:lstStyle>
            <a:lvl1pPr algn="l">
              <a:spcBef>
                <a:spcPts val="400"/>
              </a:spcBef>
              <a:spcAft>
                <a:spcPts val="0"/>
              </a:spcAft>
              <a:defRPr sz="2000" b="0">
                <a:solidFill>
                  <a:schemeClr val="bg1"/>
                </a:solidFill>
              </a:defRPr>
            </a:lvl1pPr>
          </a:lstStyle>
          <a:p>
            <a:pPr lvl="0"/>
            <a:r>
              <a:rPr lang="de-DE" dirty="0"/>
              <a:t>Vorname Name,</a:t>
            </a:r>
          </a:p>
          <a:p>
            <a:pPr lvl="0"/>
            <a:r>
              <a:rPr lang="de-DE" dirty="0"/>
              <a:t>Referat hinzufügen</a:t>
            </a:r>
          </a:p>
        </p:txBody>
      </p:sp>
      <p:sp>
        <p:nvSpPr>
          <p:cNvPr id="22" name="Datumsplatzhalter 13">
            <a:extLst>
              <a:ext uri="{FF2B5EF4-FFF2-40B4-BE49-F238E27FC236}">
                <a16:creationId xmlns:a16="http://schemas.microsoft.com/office/drawing/2014/main" id="{80DFF3CE-B8BA-96CF-1E44-E269F0CE47D8}"/>
              </a:ext>
            </a:extLst>
          </p:cNvPr>
          <p:cNvSpPr>
            <a:spLocks noGrp="1"/>
          </p:cNvSpPr>
          <p:nvPr>
            <p:ph type="dt" sz="half" idx="11"/>
          </p:nvPr>
        </p:nvSpPr>
        <p:spPr>
          <a:xfrm>
            <a:off x="4564801" y="4149080"/>
            <a:ext cx="2882226" cy="381793"/>
          </a:xfrm>
        </p:spPr>
        <p:txBody>
          <a:bodyPr/>
          <a:lstStyle>
            <a:lvl1pPr algn="l">
              <a:defRPr sz="1200" b="0">
                <a:solidFill>
                  <a:schemeClr val="bg1"/>
                </a:solidFill>
              </a:defRPr>
            </a:lvl1pPr>
          </a:lstStyle>
          <a:p>
            <a:r>
              <a:rPr lang="de-DE"/>
              <a:t>Ort, Datum</a:t>
            </a:r>
            <a:endParaRPr lang="de-DE" dirty="0"/>
          </a:p>
        </p:txBody>
      </p:sp>
    </p:spTree>
    <p:extLst>
      <p:ext uri="{BB962C8B-B14F-4D97-AF65-F5344CB8AC3E}">
        <p14:creationId xmlns:p14="http://schemas.microsoft.com/office/powerpoint/2010/main" val="1961972295"/>
      </p:ext>
    </p:extLst>
  </p:cSld>
  <p:clrMapOvr>
    <a:masterClrMapping/>
  </p:clrMapOvr>
  <p:transition spd="med">
    <p:wipe/>
  </p:transition>
  <p:extLst>
    <p:ext uri="{DCECCB84-F9BA-43D5-87BE-67443E8EF086}">
      <p15:sldGuideLst xmlns:p15="http://schemas.microsoft.com/office/powerpoint/2012/main">
        <p15:guide id="1" orient="horz" pos="4180">
          <p15:clr>
            <a:srgbClr val="FBAE40"/>
          </p15:clr>
        </p15:guide>
        <p15:guide id="2" pos="4520">
          <p15:clr>
            <a:srgbClr val="FBAE40"/>
          </p15:clr>
        </p15:guide>
        <p15:guide id="3" pos="3160">
          <p15:clr>
            <a:srgbClr val="FBAE40"/>
          </p15:clr>
        </p15:guide>
        <p15:guide id="4" pos="2751">
          <p15:clr>
            <a:srgbClr val="FBAE40"/>
          </p15:clr>
        </p15:guide>
        <p15:guide id="5" pos="4929">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foli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Foliennummernplatzhalter 15">
            <a:extLst>
              <a:ext uri="{FF2B5EF4-FFF2-40B4-BE49-F238E27FC236}">
                <a16:creationId xmlns:a16="http://schemas.microsoft.com/office/drawing/2014/main" id="{0D433CC9-9986-44FF-9805-C623855BD5CC}"/>
              </a:ext>
            </a:extLst>
          </p:cNvPr>
          <p:cNvSpPr>
            <a:spLocks noGrp="1"/>
          </p:cNvSpPr>
          <p:nvPr>
            <p:ph type="sldNum" sz="quarter" idx="13"/>
          </p:nvPr>
        </p:nvSpPr>
        <p:spPr/>
        <p:txBody>
          <a:bodyPr/>
          <a:lstStyle/>
          <a:p>
            <a:fld id="{DF28FB93-0A08-4E7D-8E63-9EFA29F1E093}" type="slidenum">
              <a:rPr lang="en-US" smtClean="0"/>
              <a:pPr/>
              <a:t>‹Nr.›</a:t>
            </a:fld>
            <a:endParaRPr lang="en-US" dirty="0"/>
          </a:p>
        </p:txBody>
      </p:sp>
      <p:sp>
        <p:nvSpPr>
          <p:cNvPr id="2" name="Titel 1"/>
          <p:cNvSpPr>
            <a:spLocks noGrp="1"/>
          </p:cNvSpPr>
          <p:nvPr>
            <p:ph type="ctrTitle"/>
          </p:nvPr>
        </p:nvSpPr>
        <p:spPr>
          <a:xfrm>
            <a:off x="1055440" y="3256825"/>
            <a:ext cx="5160555" cy="1439863"/>
          </a:xfrm>
        </p:spPr>
        <p:txBody>
          <a:bodyPr anchor="b" anchorCtr="0">
            <a:normAutofit/>
          </a:bodyPr>
          <a:lstStyle>
            <a:lvl1pPr algn="l">
              <a:defRPr sz="3600" b="1" cap="none" spc="50" baseline="0">
                <a:solidFill>
                  <a:schemeClr val="bg1"/>
                </a:solidFill>
              </a:defRPr>
            </a:lvl1pPr>
          </a:lstStyle>
          <a:p>
            <a:r>
              <a:rPr lang="de-DE" dirty="0"/>
              <a:t>Mastertitelformat bearbeiten</a:t>
            </a:r>
          </a:p>
        </p:txBody>
      </p:sp>
      <p:sp>
        <p:nvSpPr>
          <p:cNvPr id="3" name="Untertitel 2"/>
          <p:cNvSpPr>
            <a:spLocks noGrp="1"/>
          </p:cNvSpPr>
          <p:nvPr>
            <p:ph type="subTitle" idx="1"/>
          </p:nvPr>
        </p:nvSpPr>
        <p:spPr>
          <a:xfrm>
            <a:off x="1055440" y="4829375"/>
            <a:ext cx="5160555" cy="936104"/>
          </a:xfrm>
        </p:spPr>
        <p:txBody>
          <a:bodyPr>
            <a:noAutofit/>
          </a:bodyPr>
          <a:lstStyle>
            <a:lvl1pPr marL="0" indent="0" algn="l">
              <a:buNone/>
              <a:defRPr sz="24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p>
        </p:txBody>
      </p:sp>
      <p:sp>
        <p:nvSpPr>
          <p:cNvPr id="8" name="Textplatzhalter 7">
            <a:extLst>
              <a:ext uri="{FF2B5EF4-FFF2-40B4-BE49-F238E27FC236}">
                <a16:creationId xmlns:a16="http://schemas.microsoft.com/office/drawing/2014/main" id="{F946F4ED-99D4-4490-AD66-4524CECD5154}"/>
              </a:ext>
            </a:extLst>
          </p:cNvPr>
          <p:cNvSpPr>
            <a:spLocks noGrp="1"/>
          </p:cNvSpPr>
          <p:nvPr>
            <p:ph type="body" sz="quarter" idx="10" hasCustomPrompt="1"/>
          </p:nvPr>
        </p:nvSpPr>
        <p:spPr>
          <a:xfrm>
            <a:off x="540721" y="931069"/>
            <a:ext cx="3096816" cy="1058367"/>
          </a:xfrm>
        </p:spPr>
        <p:txBody>
          <a:bodyPr/>
          <a:lstStyle>
            <a:lvl1pPr algn="l">
              <a:spcBef>
                <a:spcPts val="400"/>
              </a:spcBef>
              <a:spcAft>
                <a:spcPts val="0"/>
              </a:spcAft>
              <a:defRPr sz="2000" b="0">
                <a:solidFill>
                  <a:schemeClr val="bg1"/>
                </a:solidFill>
              </a:defRPr>
            </a:lvl1pPr>
          </a:lstStyle>
          <a:p>
            <a:pPr lvl="0"/>
            <a:r>
              <a:rPr lang="de-DE" dirty="0"/>
              <a:t>Vorname Name,</a:t>
            </a:r>
          </a:p>
          <a:p>
            <a:pPr lvl="0"/>
            <a:r>
              <a:rPr lang="de-DE" dirty="0"/>
              <a:t>Referat hinzufügen</a:t>
            </a:r>
          </a:p>
        </p:txBody>
      </p:sp>
      <p:sp>
        <p:nvSpPr>
          <p:cNvPr id="14" name="Datumsplatzhalter 13">
            <a:extLst>
              <a:ext uri="{FF2B5EF4-FFF2-40B4-BE49-F238E27FC236}">
                <a16:creationId xmlns:a16="http://schemas.microsoft.com/office/drawing/2014/main" id="{25ABBEDF-A6B4-4ED8-9469-C40169E5AFFE}"/>
              </a:ext>
            </a:extLst>
          </p:cNvPr>
          <p:cNvSpPr>
            <a:spLocks noGrp="1"/>
          </p:cNvSpPr>
          <p:nvPr>
            <p:ph type="dt" sz="half" idx="11"/>
          </p:nvPr>
        </p:nvSpPr>
        <p:spPr>
          <a:xfrm>
            <a:off x="545711" y="549275"/>
            <a:ext cx="2882226" cy="381793"/>
          </a:xfrm>
        </p:spPr>
        <p:txBody>
          <a:bodyPr/>
          <a:lstStyle>
            <a:lvl1pPr algn="l">
              <a:defRPr sz="1200" b="0">
                <a:solidFill>
                  <a:schemeClr val="bg1"/>
                </a:solidFill>
              </a:defRPr>
            </a:lvl1pPr>
          </a:lstStyle>
          <a:p>
            <a:r>
              <a:rPr lang="de-DE"/>
              <a:t>Ort, Datum</a:t>
            </a:r>
            <a:endParaRPr lang="de-DE" dirty="0"/>
          </a:p>
        </p:txBody>
      </p:sp>
      <p:sp>
        <p:nvSpPr>
          <p:cNvPr id="15" name="Fußzeilenplatzhalter 14">
            <a:extLst>
              <a:ext uri="{FF2B5EF4-FFF2-40B4-BE49-F238E27FC236}">
                <a16:creationId xmlns:a16="http://schemas.microsoft.com/office/drawing/2014/main" id="{910DE717-4205-4BA9-9B66-97FAC63078D2}"/>
              </a:ext>
            </a:extLst>
          </p:cNvPr>
          <p:cNvSpPr>
            <a:spLocks noGrp="1"/>
          </p:cNvSpPr>
          <p:nvPr>
            <p:ph type="ftr" sz="quarter" idx="12"/>
          </p:nvPr>
        </p:nvSpPr>
        <p:spPr/>
        <p:txBody>
          <a:bodyPr/>
          <a:lstStyle/>
          <a:p>
            <a:r>
              <a:rPr lang="de-DE" b="1"/>
              <a:t>Weltoffene Strukturen | </a:t>
            </a:r>
            <a:r>
              <a:rPr lang="de-DE"/>
              <a:t>Aufgaben der NA DAAD: Mobilität von Einzelpersonen</a:t>
            </a:r>
            <a:endParaRPr lang="en-US" dirty="0"/>
          </a:p>
        </p:txBody>
      </p:sp>
      <p:sp>
        <p:nvSpPr>
          <p:cNvPr id="20" name="Bildplatzhalter 19">
            <a:extLst>
              <a:ext uri="{FF2B5EF4-FFF2-40B4-BE49-F238E27FC236}">
                <a16:creationId xmlns:a16="http://schemas.microsoft.com/office/drawing/2014/main" id="{E2A375F3-98A1-4BD6-961A-70834066A284}"/>
              </a:ext>
            </a:extLst>
          </p:cNvPr>
          <p:cNvSpPr>
            <a:spLocks noGrp="1"/>
          </p:cNvSpPr>
          <p:nvPr>
            <p:ph type="pic" sz="quarter" idx="14"/>
          </p:nvPr>
        </p:nvSpPr>
        <p:spPr>
          <a:xfrm>
            <a:off x="3894586" y="1464"/>
            <a:ext cx="8295304" cy="5970475"/>
          </a:xfrm>
          <a:custGeom>
            <a:avLst/>
            <a:gdLst>
              <a:gd name="connsiteX0" fmla="*/ 0 w 4583113"/>
              <a:gd name="connsiteY0" fmla="*/ 6021388 h 6021388"/>
              <a:gd name="connsiteX1" fmla="*/ 1145778 w 4583113"/>
              <a:gd name="connsiteY1" fmla="*/ 0 h 6021388"/>
              <a:gd name="connsiteX2" fmla="*/ 3437335 w 4583113"/>
              <a:gd name="connsiteY2" fmla="*/ 0 h 6021388"/>
              <a:gd name="connsiteX3" fmla="*/ 4583113 w 4583113"/>
              <a:gd name="connsiteY3" fmla="*/ 6021388 h 6021388"/>
              <a:gd name="connsiteX4" fmla="*/ 0 w 4583113"/>
              <a:gd name="connsiteY4" fmla="*/ 6021388 h 6021388"/>
              <a:gd name="connsiteX0" fmla="*/ 6366 w 4589479"/>
              <a:gd name="connsiteY0" fmla="*/ 6021388 h 6021388"/>
              <a:gd name="connsiteX1" fmla="*/ 0 w 4589479"/>
              <a:gd name="connsiteY1" fmla="*/ 0 h 6021388"/>
              <a:gd name="connsiteX2" fmla="*/ 3443701 w 4589479"/>
              <a:gd name="connsiteY2" fmla="*/ 0 h 6021388"/>
              <a:gd name="connsiteX3" fmla="*/ 4589479 w 4589479"/>
              <a:gd name="connsiteY3" fmla="*/ 6021388 h 6021388"/>
              <a:gd name="connsiteX4" fmla="*/ 6366 w 4589479"/>
              <a:gd name="connsiteY4" fmla="*/ 6021388 h 6021388"/>
              <a:gd name="connsiteX0" fmla="*/ 6366 w 4589479"/>
              <a:gd name="connsiteY0" fmla="*/ 6030532 h 6030532"/>
              <a:gd name="connsiteX1" fmla="*/ 0 w 4589479"/>
              <a:gd name="connsiteY1" fmla="*/ 9144 h 6030532"/>
              <a:gd name="connsiteX2" fmla="*/ 2382997 w 4589479"/>
              <a:gd name="connsiteY2" fmla="*/ 0 h 6030532"/>
              <a:gd name="connsiteX3" fmla="*/ 4589479 w 4589479"/>
              <a:gd name="connsiteY3" fmla="*/ 6030532 h 6030532"/>
              <a:gd name="connsiteX4" fmla="*/ 6366 w 4589479"/>
              <a:gd name="connsiteY4" fmla="*/ 6030532 h 6030532"/>
              <a:gd name="connsiteX0" fmla="*/ 6366 w 3391615"/>
              <a:gd name="connsiteY0" fmla="*/ 6030532 h 6030532"/>
              <a:gd name="connsiteX1" fmla="*/ 0 w 3391615"/>
              <a:gd name="connsiteY1" fmla="*/ 9144 h 6030532"/>
              <a:gd name="connsiteX2" fmla="*/ 2382997 w 3391615"/>
              <a:gd name="connsiteY2" fmla="*/ 0 h 6030532"/>
              <a:gd name="connsiteX3" fmla="*/ 3391615 w 3391615"/>
              <a:gd name="connsiteY3" fmla="*/ 5948236 h 6030532"/>
              <a:gd name="connsiteX4" fmla="*/ 6366 w 3391615"/>
              <a:gd name="connsiteY4" fmla="*/ 6030532 h 6030532"/>
              <a:gd name="connsiteX0" fmla="*/ 0 w 3403537"/>
              <a:gd name="connsiteY0" fmla="*/ 5975668 h 5975668"/>
              <a:gd name="connsiteX1" fmla="*/ 11922 w 3403537"/>
              <a:gd name="connsiteY1" fmla="*/ 9144 h 5975668"/>
              <a:gd name="connsiteX2" fmla="*/ 2394919 w 3403537"/>
              <a:gd name="connsiteY2" fmla="*/ 0 h 5975668"/>
              <a:gd name="connsiteX3" fmla="*/ 3403537 w 3403537"/>
              <a:gd name="connsiteY3" fmla="*/ 5948236 h 5975668"/>
              <a:gd name="connsiteX4" fmla="*/ 0 w 3403537"/>
              <a:gd name="connsiteY4" fmla="*/ 5975668 h 5975668"/>
              <a:gd name="connsiteX0" fmla="*/ 0 w 3421825"/>
              <a:gd name="connsiteY0" fmla="*/ 5975668 h 5975668"/>
              <a:gd name="connsiteX1" fmla="*/ 11922 w 3421825"/>
              <a:gd name="connsiteY1" fmla="*/ 9144 h 5975668"/>
              <a:gd name="connsiteX2" fmla="*/ 2394919 w 3421825"/>
              <a:gd name="connsiteY2" fmla="*/ 0 h 5975668"/>
              <a:gd name="connsiteX3" fmla="*/ 3421825 w 3421825"/>
              <a:gd name="connsiteY3" fmla="*/ 5957380 h 5975668"/>
              <a:gd name="connsiteX4" fmla="*/ 0 w 3421825"/>
              <a:gd name="connsiteY4" fmla="*/ 5975668 h 5975668"/>
              <a:gd name="connsiteX0" fmla="*/ 0 w 3421825"/>
              <a:gd name="connsiteY0" fmla="*/ 5975668 h 5975668"/>
              <a:gd name="connsiteX1" fmla="*/ 11922 w 3421825"/>
              <a:gd name="connsiteY1" fmla="*/ 9144 h 5975668"/>
              <a:gd name="connsiteX2" fmla="*/ 2394919 w 3421825"/>
              <a:gd name="connsiteY2" fmla="*/ 0 h 5975668"/>
              <a:gd name="connsiteX3" fmla="*/ 2962656 w 3421825"/>
              <a:gd name="connsiteY3" fmla="*/ 3255264 h 5975668"/>
              <a:gd name="connsiteX4" fmla="*/ 3421825 w 3421825"/>
              <a:gd name="connsiteY4" fmla="*/ 5957380 h 5975668"/>
              <a:gd name="connsiteX5" fmla="*/ 0 w 3421825"/>
              <a:gd name="connsiteY5" fmla="*/ 5975668 h 5975668"/>
              <a:gd name="connsiteX0" fmla="*/ 0 w 4590288"/>
              <a:gd name="connsiteY0" fmla="*/ 5975668 h 5975668"/>
              <a:gd name="connsiteX1" fmla="*/ 11922 w 4590288"/>
              <a:gd name="connsiteY1" fmla="*/ 9144 h 5975668"/>
              <a:gd name="connsiteX2" fmla="*/ 2394919 w 4590288"/>
              <a:gd name="connsiteY2" fmla="*/ 0 h 5975668"/>
              <a:gd name="connsiteX3" fmla="*/ 4590288 w 4590288"/>
              <a:gd name="connsiteY3" fmla="*/ 3886200 h 5975668"/>
              <a:gd name="connsiteX4" fmla="*/ 3421825 w 4590288"/>
              <a:gd name="connsiteY4" fmla="*/ 5957380 h 5975668"/>
              <a:gd name="connsiteX5" fmla="*/ 0 w 4590288"/>
              <a:gd name="connsiteY5" fmla="*/ 5975668 h 5975668"/>
              <a:gd name="connsiteX0" fmla="*/ 0 w 4590288"/>
              <a:gd name="connsiteY0" fmla="*/ 5975668 h 5975668"/>
              <a:gd name="connsiteX1" fmla="*/ 11922 w 4590288"/>
              <a:gd name="connsiteY1" fmla="*/ 9144 h 5975668"/>
              <a:gd name="connsiteX2" fmla="*/ 2394919 w 4590288"/>
              <a:gd name="connsiteY2" fmla="*/ 0 h 5975668"/>
              <a:gd name="connsiteX3" fmla="*/ 4590288 w 4590288"/>
              <a:gd name="connsiteY3" fmla="*/ 3886200 h 5975668"/>
              <a:gd name="connsiteX4" fmla="*/ 3394393 w 4590288"/>
              <a:gd name="connsiteY4" fmla="*/ 5975668 h 5975668"/>
              <a:gd name="connsiteX5" fmla="*/ 0 w 4590288"/>
              <a:gd name="connsiteY5" fmla="*/ 5975668 h 5975668"/>
              <a:gd name="connsiteX0" fmla="*/ 6366 w 4596654"/>
              <a:gd name="connsiteY0" fmla="*/ 5975668 h 5975668"/>
              <a:gd name="connsiteX1" fmla="*/ 0 w 4596654"/>
              <a:gd name="connsiteY1" fmla="*/ 27432 h 5975668"/>
              <a:gd name="connsiteX2" fmla="*/ 2401285 w 4596654"/>
              <a:gd name="connsiteY2" fmla="*/ 0 h 5975668"/>
              <a:gd name="connsiteX3" fmla="*/ 4596654 w 4596654"/>
              <a:gd name="connsiteY3" fmla="*/ 3886200 h 5975668"/>
              <a:gd name="connsiteX4" fmla="*/ 3400759 w 4596654"/>
              <a:gd name="connsiteY4" fmla="*/ 5975668 h 5975668"/>
              <a:gd name="connsiteX5" fmla="*/ 6366 w 4596654"/>
              <a:gd name="connsiteY5" fmla="*/ 5975668 h 5975668"/>
              <a:gd name="connsiteX0" fmla="*/ 6366 w 4596654"/>
              <a:gd name="connsiteY0" fmla="*/ 5966143 h 5966143"/>
              <a:gd name="connsiteX1" fmla="*/ 0 w 4596654"/>
              <a:gd name="connsiteY1" fmla="*/ 17907 h 5966143"/>
              <a:gd name="connsiteX2" fmla="*/ 2391760 w 4596654"/>
              <a:gd name="connsiteY2" fmla="*/ 0 h 5966143"/>
              <a:gd name="connsiteX3" fmla="*/ 4596654 w 4596654"/>
              <a:gd name="connsiteY3" fmla="*/ 3876675 h 5966143"/>
              <a:gd name="connsiteX4" fmla="*/ 3400759 w 4596654"/>
              <a:gd name="connsiteY4" fmla="*/ 5966143 h 5966143"/>
              <a:gd name="connsiteX5" fmla="*/ 6366 w 4596654"/>
              <a:gd name="connsiteY5" fmla="*/ 5966143 h 5966143"/>
              <a:gd name="connsiteX0" fmla="*/ 6366 w 4596654"/>
              <a:gd name="connsiteY0" fmla="*/ 5969318 h 5969318"/>
              <a:gd name="connsiteX1" fmla="*/ 0 w 4596654"/>
              <a:gd name="connsiteY1" fmla="*/ 21082 h 5969318"/>
              <a:gd name="connsiteX2" fmla="*/ 2391760 w 4596654"/>
              <a:gd name="connsiteY2" fmla="*/ 0 h 5969318"/>
              <a:gd name="connsiteX3" fmla="*/ 4596654 w 4596654"/>
              <a:gd name="connsiteY3" fmla="*/ 3879850 h 5969318"/>
              <a:gd name="connsiteX4" fmla="*/ 3400759 w 4596654"/>
              <a:gd name="connsiteY4" fmla="*/ 5969318 h 5969318"/>
              <a:gd name="connsiteX5" fmla="*/ 6366 w 4596654"/>
              <a:gd name="connsiteY5" fmla="*/ 5969318 h 5969318"/>
              <a:gd name="connsiteX0" fmla="*/ 0 w 4590288"/>
              <a:gd name="connsiteY0" fmla="*/ 5969318 h 5969318"/>
              <a:gd name="connsiteX1" fmla="*/ 3159 w 4590288"/>
              <a:gd name="connsiteY1" fmla="*/ 8382 h 5969318"/>
              <a:gd name="connsiteX2" fmla="*/ 2385394 w 4590288"/>
              <a:gd name="connsiteY2" fmla="*/ 0 h 5969318"/>
              <a:gd name="connsiteX3" fmla="*/ 4590288 w 4590288"/>
              <a:gd name="connsiteY3" fmla="*/ 3879850 h 5969318"/>
              <a:gd name="connsiteX4" fmla="*/ 3394393 w 4590288"/>
              <a:gd name="connsiteY4" fmla="*/ 5969318 h 5969318"/>
              <a:gd name="connsiteX5" fmla="*/ 0 w 4590288"/>
              <a:gd name="connsiteY5" fmla="*/ 5969318 h 5969318"/>
              <a:gd name="connsiteX0" fmla="*/ 0 w 4590288"/>
              <a:gd name="connsiteY0" fmla="*/ 5970461 h 5970461"/>
              <a:gd name="connsiteX1" fmla="*/ 3159 w 4590288"/>
              <a:gd name="connsiteY1" fmla="*/ 0 h 5970461"/>
              <a:gd name="connsiteX2" fmla="*/ 2385394 w 4590288"/>
              <a:gd name="connsiteY2" fmla="*/ 1143 h 5970461"/>
              <a:gd name="connsiteX3" fmla="*/ 4590288 w 4590288"/>
              <a:gd name="connsiteY3" fmla="*/ 3880993 h 5970461"/>
              <a:gd name="connsiteX4" fmla="*/ 3394393 w 4590288"/>
              <a:gd name="connsiteY4" fmla="*/ 5970461 h 5970461"/>
              <a:gd name="connsiteX5" fmla="*/ 0 w 4590288"/>
              <a:gd name="connsiteY5" fmla="*/ 5970461 h 5970461"/>
              <a:gd name="connsiteX0" fmla="*/ 0 w 4590288"/>
              <a:gd name="connsiteY0" fmla="*/ 5970461 h 5970461"/>
              <a:gd name="connsiteX1" fmla="*/ 3159 w 4590288"/>
              <a:gd name="connsiteY1" fmla="*/ 0 h 5970461"/>
              <a:gd name="connsiteX2" fmla="*/ 2385394 w 4590288"/>
              <a:gd name="connsiteY2" fmla="*/ 1143 h 5970461"/>
              <a:gd name="connsiteX3" fmla="*/ 4590288 w 4590288"/>
              <a:gd name="connsiteY3" fmla="*/ 3880993 h 5970461"/>
              <a:gd name="connsiteX4" fmla="*/ 3394393 w 4590288"/>
              <a:gd name="connsiteY4" fmla="*/ 5970461 h 5970461"/>
              <a:gd name="connsiteX5" fmla="*/ 0 w 4590288"/>
              <a:gd name="connsiteY5" fmla="*/ 5970461 h 5970461"/>
              <a:gd name="connsiteX0" fmla="*/ 0 w 4590288"/>
              <a:gd name="connsiteY0" fmla="*/ 5970461 h 5970461"/>
              <a:gd name="connsiteX1" fmla="*/ 9509 w 4590288"/>
              <a:gd name="connsiteY1" fmla="*/ 0 h 5970461"/>
              <a:gd name="connsiteX2" fmla="*/ 2385394 w 4590288"/>
              <a:gd name="connsiteY2" fmla="*/ 1143 h 5970461"/>
              <a:gd name="connsiteX3" fmla="*/ 4590288 w 4590288"/>
              <a:gd name="connsiteY3" fmla="*/ 3880993 h 5970461"/>
              <a:gd name="connsiteX4" fmla="*/ 3394393 w 4590288"/>
              <a:gd name="connsiteY4" fmla="*/ 5970461 h 5970461"/>
              <a:gd name="connsiteX5" fmla="*/ 0 w 4590288"/>
              <a:gd name="connsiteY5" fmla="*/ 5970461 h 5970461"/>
              <a:gd name="connsiteX0" fmla="*/ 0 w 4590288"/>
              <a:gd name="connsiteY0" fmla="*/ 5969318 h 5969318"/>
              <a:gd name="connsiteX1" fmla="*/ 6334 w 4590288"/>
              <a:gd name="connsiteY1" fmla="*/ 2032 h 5969318"/>
              <a:gd name="connsiteX2" fmla="*/ 2385394 w 4590288"/>
              <a:gd name="connsiteY2" fmla="*/ 0 h 5969318"/>
              <a:gd name="connsiteX3" fmla="*/ 4590288 w 4590288"/>
              <a:gd name="connsiteY3" fmla="*/ 3879850 h 5969318"/>
              <a:gd name="connsiteX4" fmla="*/ 3394393 w 4590288"/>
              <a:gd name="connsiteY4" fmla="*/ 5969318 h 5969318"/>
              <a:gd name="connsiteX5" fmla="*/ 0 w 4590288"/>
              <a:gd name="connsiteY5" fmla="*/ 5969318 h 5969318"/>
              <a:gd name="connsiteX0" fmla="*/ 3847 w 4584610"/>
              <a:gd name="connsiteY0" fmla="*/ 5969318 h 5969318"/>
              <a:gd name="connsiteX1" fmla="*/ 656 w 4584610"/>
              <a:gd name="connsiteY1" fmla="*/ 2032 h 5969318"/>
              <a:gd name="connsiteX2" fmla="*/ 2379716 w 4584610"/>
              <a:gd name="connsiteY2" fmla="*/ 0 h 5969318"/>
              <a:gd name="connsiteX3" fmla="*/ 4584610 w 4584610"/>
              <a:gd name="connsiteY3" fmla="*/ 3879850 h 5969318"/>
              <a:gd name="connsiteX4" fmla="*/ 3388715 w 4584610"/>
              <a:gd name="connsiteY4" fmla="*/ 5969318 h 5969318"/>
              <a:gd name="connsiteX5" fmla="*/ 3847 w 4584610"/>
              <a:gd name="connsiteY5" fmla="*/ 5969318 h 5969318"/>
              <a:gd name="connsiteX0" fmla="*/ 3847 w 4584610"/>
              <a:gd name="connsiteY0" fmla="*/ 5969318 h 5969318"/>
              <a:gd name="connsiteX1" fmla="*/ 656 w 4584610"/>
              <a:gd name="connsiteY1" fmla="*/ 2032 h 5969318"/>
              <a:gd name="connsiteX2" fmla="*/ 2379716 w 4584610"/>
              <a:gd name="connsiteY2" fmla="*/ 0 h 5969318"/>
              <a:gd name="connsiteX3" fmla="*/ 4584610 w 4584610"/>
              <a:gd name="connsiteY3" fmla="*/ 3873500 h 5969318"/>
              <a:gd name="connsiteX4" fmla="*/ 3388715 w 4584610"/>
              <a:gd name="connsiteY4" fmla="*/ 5969318 h 5969318"/>
              <a:gd name="connsiteX5" fmla="*/ 3847 w 4584610"/>
              <a:gd name="connsiteY5" fmla="*/ 5969318 h 5969318"/>
              <a:gd name="connsiteX0" fmla="*/ 76432 w 4584043"/>
              <a:gd name="connsiteY0" fmla="*/ 1753934 h 5969318"/>
              <a:gd name="connsiteX1" fmla="*/ 89 w 4584043"/>
              <a:gd name="connsiteY1" fmla="*/ 2032 h 5969318"/>
              <a:gd name="connsiteX2" fmla="*/ 2379149 w 4584043"/>
              <a:gd name="connsiteY2" fmla="*/ 0 h 5969318"/>
              <a:gd name="connsiteX3" fmla="*/ 4584043 w 4584043"/>
              <a:gd name="connsiteY3" fmla="*/ 3873500 h 5969318"/>
              <a:gd name="connsiteX4" fmla="*/ 3388148 w 4584043"/>
              <a:gd name="connsiteY4" fmla="*/ 5969318 h 5969318"/>
              <a:gd name="connsiteX5" fmla="*/ 76432 w 4584043"/>
              <a:gd name="connsiteY5" fmla="*/ 1753934 h 5969318"/>
              <a:gd name="connsiteX0" fmla="*/ 76432 w 7429796"/>
              <a:gd name="connsiteY0" fmla="*/ 1753934 h 5978462"/>
              <a:gd name="connsiteX1" fmla="*/ 89 w 7429796"/>
              <a:gd name="connsiteY1" fmla="*/ 2032 h 5978462"/>
              <a:gd name="connsiteX2" fmla="*/ 2379149 w 7429796"/>
              <a:gd name="connsiteY2" fmla="*/ 0 h 5978462"/>
              <a:gd name="connsiteX3" fmla="*/ 4584043 w 7429796"/>
              <a:gd name="connsiteY3" fmla="*/ 3873500 h 5978462"/>
              <a:gd name="connsiteX4" fmla="*/ 7429796 w 7429796"/>
              <a:gd name="connsiteY4" fmla="*/ 5978462 h 5978462"/>
              <a:gd name="connsiteX5" fmla="*/ 76432 w 7429796"/>
              <a:gd name="connsiteY5" fmla="*/ 1753934 h 5978462"/>
              <a:gd name="connsiteX0" fmla="*/ 76432 w 8397091"/>
              <a:gd name="connsiteY0" fmla="*/ 1753934 h 5978462"/>
              <a:gd name="connsiteX1" fmla="*/ 89 w 8397091"/>
              <a:gd name="connsiteY1" fmla="*/ 2032 h 5978462"/>
              <a:gd name="connsiteX2" fmla="*/ 2379149 w 8397091"/>
              <a:gd name="connsiteY2" fmla="*/ 0 h 5978462"/>
              <a:gd name="connsiteX3" fmla="*/ 8397091 w 8397091"/>
              <a:gd name="connsiteY3" fmla="*/ 5958332 h 5978462"/>
              <a:gd name="connsiteX4" fmla="*/ 7429796 w 8397091"/>
              <a:gd name="connsiteY4" fmla="*/ 5978462 h 5978462"/>
              <a:gd name="connsiteX5" fmla="*/ 76432 w 8397091"/>
              <a:gd name="connsiteY5" fmla="*/ 1753934 h 5978462"/>
              <a:gd name="connsiteX0" fmla="*/ 76432 w 8397091"/>
              <a:gd name="connsiteY0" fmla="*/ 1751902 h 5976430"/>
              <a:gd name="connsiteX1" fmla="*/ 89 w 8397091"/>
              <a:gd name="connsiteY1" fmla="*/ 0 h 5976430"/>
              <a:gd name="connsiteX2" fmla="*/ 8377613 w 8397091"/>
              <a:gd name="connsiteY2" fmla="*/ 7112 h 5976430"/>
              <a:gd name="connsiteX3" fmla="*/ 8397091 w 8397091"/>
              <a:gd name="connsiteY3" fmla="*/ 5956300 h 5976430"/>
              <a:gd name="connsiteX4" fmla="*/ 7429796 w 8397091"/>
              <a:gd name="connsiteY4" fmla="*/ 5976430 h 5976430"/>
              <a:gd name="connsiteX5" fmla="*/ 76432 w 8397091"/>
              <a:gd name="connsiteY5" fmla="*/ 1751902 h 5976430"/>
              <a:gd name="connsiteX0" fmla="*/ 76432 w 8379635"/>
              <a:gd name="connsiteY0" fmla="*/ 1751902 h 5976430"/>
              <a:gd name="connsiteX1" fmla="*/ 89 w 8379635"/>
              <a:gd name="connsiteY1" fmla="*/ 0 h 5976430"/>
              <a:gd name="connsiteX2" fmla="*/ 8377613 w 8379635"/>
              <a:gd name="connsiteY2" fmla="*/ 7112 h 5976430"/>
              <a:gd name="connsiteX3" fmla="*/ 8378803 w 8379635"/>
              <a:gd name="connsiteY3" fmla="*/ 5965444 h 5976430"/>
              <a:gd name="connsiteX4" fmla="*/ 7429796 w 8379635"/>
              <a:gd name="connsiteY4" fmla="*/ 5976430 h 5976430"/>
              <a:gd name="connsiteX5" fmla="*/ 76432 w 8379635"/>
              <a:gd name="connsiteY5" fmla="*/ 1751902 h 5976430"/>
              <a:gd name="connsiteX0" fmla="*/ 76432 w 8379635"/>
              <a:gd name="connsiteY0" fmla="*/ 1751902 h 5967286"/>
              <a:gd name="connsiteX1" fmla="*/ 89 w 8379635"/>
              <a:gd name="connsiteY1" fmla="*/ 0 h 5967286"/>
              <a:gd name="connsiteX2" fmla="*/ 8377613 w 8379635"/>
              <a:gd name="connsiteY2" fmla="*/ 7112 h 5967286"/>
              <a:gd name="connsiteX3" fmla="*/ 8378803 w 8379635"/>
              <a:gd name="connsiteY3" fmla="*/ 5965444 h 5967286"/>
              <a:gd name="connsiteX4" fmla="*/ 7457228 w 8379635"/>
              <a:gd name="connsiteY4" fmla="*/ 5967286 h 5967286"/>
              <a:gd name="connsiteX5" fmla="*/ 76432 w 8379635"/>
              <a:gd name="connsiteY5" fmla="*/ 1751902 h 5967286"/>
              <a:gd name="connsiteX0" fmla="*/ 0 w 8303203"/>
              <a:gd name="connsiteY0" fmla="*/ 1751902 h 5967286"/>
              <a:gd name="connsiteX1" fmla="*/ 5953 w 8303203"/>
              <a:gd name="connsiteY1" fmla="*/ 0 h 5967286"/>
              <a:gd name="connsiteX2" fmla="*/ 8301181 w 8303203"/>
              <a:gd name="connsiteY2" fmla="*/ 7112 h 5967286"/>
              <a:gd name="connsiteX3" fmla="*/ 8302371 w 8303203"/>
              <a:gd name="connsiteY3" fmla="*/ 5965444 h 5967286"/>
              <a:gd name="connsiteX4" fmla="*/ 7380796 w 8303203"/>
              <a:gd name="connsiteY4" fmla="*/ 5967286 h 5967286"/>
              <a:gd name="connsiteX5" fmla="*/ 0 w 8303203"/>
              <a:gd name="connsiteY5" fmla="*/ 1751902 h 5967286"/>
              <a:gd name="connsiteX0" fmla="*/ 0 w 8303203"/>
              <a:gd name="connsiteY0" fmla="*/ 1751902 h 5967286"/>
              <a:gd name="connsiteX1" fmla="*/ 5953 w 8303203"/>
              <a:gd name="connsiteY1" fmla="*/ 0 h 5967286"/>
              <a:gd name="connsiteX2" fmla="*/ 8301181 w 8303203"/>
              <a:gd name="connsiteY2" fmla="*/ 7112 h 5967286"/>
              <a:gd name="connsiteX3" fmla="*/ 8302371 w 8303203"/>
              <a:gd name="connsiteY3" fmla="*/ 5965444 h 5967286"/>
              <a:gd name="connsiteX4" fmla="*/ 7370560 w 8303203"/>
              <a:gd name="connsiteY4" fmla="*/ 5967286 h 5967286"/>
              <a:gd name="connsiteX5" fmla="*/ 0 w 8303203"/>
              <a:gd name="connsiteY5" fmla="*/ 1751902 h 5967286"/>
              <a:gd name="connsiteX0" fmla="*/ 0 w 8309195"/>
              <a:gd name="connsiteY0" fmla="*/ 1751902 h 5967286"/>
              <a:gd name="connsiteX1" fmla="*/ 5953 w 8309195"/>
              <a:gd name="connsiteY1" fmla="*/ 0 h 5967286"/>
              <a:gd name="connsiteX2" fmla="*/ 8301181 w 8309195"/>
              <a:gd name="connsiteY2" fmla="*/ 7112 h 5967286"/>
              <a:gd name="connsiteX3" fmla="*/ 8309195 w 8309195"/>
              <a:gd name="connsiteY3" fmla="*/ 5962032 h 5967286"/>
              <a:gd name="connsiteX4" fmla="*/ 7370560 w 8309195"/>
              <a:gd name="connsiteY4" fmla="*/ 5967286 h 5967286"/>
              <a:gd name="connsiteX5" fmla="*/ 0 w 8309195"/>
              <a:gd name="connsiteY5" fmla="*/ 1751902 h 5967286"/>
              <a:gd name="connsiteX0" fmla="*/ 0 w 8309195"/>
              <a:gd name="connsiteY0" fmla="*/ 1751902 h 5967286"/>
              <a:gd name="connsiteX1" fmla="*/ 5953 w 8309195"/>
              <a:gd name="connsiteY1" fmla="*/ 0 h 5967286"/>
              <a:gd name="connsiteX2" fmla="*/ 8301181 w 8309195"/>
              <a:gd name="connsiteY2" fmla="*/ 762 h 5967286"/>
              <a:gd name="connsiteX3" fmla="*/ 8309195 w 8309195"/>
              <a:gd name="connsiteY3" fmla="*/ 5962032 h 5967286"/>
              <a:gd name="connsiteX4" fmla="*/ 7370560 w 8309195"/>
              <a:gd name="connsiteY4" fmla="*/ 5967286 h 5967286"/>
              <a:gd name="connsiteX5" fmla="*/ 0 w 8309195"/>
              <a:gd name="connsiteY5" fmla="*/ 1751902 h 5967286"/>
              <a:gd name="connsiteX0" fmla="*/ 13448 w 8303593"/>
              <a:gd name="connsiteY0" fmla="*/ 1770952 h 5967286"/>
              <a:gd name="connsiteX1" fmla="*/ 351 w 8303593"/>
              <a:gd name="connsiteY1" fmla="*/ 0 h 5967286"/>
              <a:gd name="connsiteX2" fmla="*/ 8295579 w 8303593"/>
              <a:gd name="connsiteY2" fmla="*/ 762 h 5967286"/>
              <a:gd name="connsiteX3" fmla="*/ 8303593 w 8303593"/>
              <a:gd name="connsiteY3" fmla="*/ 5962032 h 5967286"/>
              <a:gd name="connsiteX4" fmla="*/ 7364958 w 8303593"/>
              <a:gd name="connsiteY4" fmla="*/ 5967286 h 5967286"/>
              <a:gd name="connsiteX5" fmla="*/ 13448 w 8303593"/>
              <a:gd name="connsiteY5" fmla="*/ 1770952 h 5967286"/>
              <a:gd name="connsiteX0" fmla="*/ 13448 w 8303593"/>
              <a:gd name="connsiteY0" fmla="*/ 1758252 h 5967286"/>
              <a:gd name="connsiteX1" fmla="*/ 351 w 8303593"/>
              <a:gd name="connsiteY1" fmla="*/ 0 h 5967286"/>
              <a:gd name="connsiteX2" fmla="*/ 8295579 w 8303593"/>
              <a:gd name="connsiteY2" fmla="*/ 762 h 5967286"/>
              <a:gd name="connsiteX3" fmla="*/ 8303593 w 8303593"/>
              <a:gd name="connsiteY3" fmla="*/ 5962032 h 5967286"/>
              <a:gd name="connsiteX4" fmla="*/ 7364958 w 8303593"/>
              <a:gd name="connsiteY4" fmla="*/ 5967286 h 5967286"/>
              <a:gd name="connsiteX5" fmla="*/ 13448 w 8303593"/>
              <a:gd name="connsiteY5" fmla="*/ 1758252 h 5967286"/>
              <a:gd name="connsiteX0" fmla="*/ 7247 w 8297392"/>
              <a:gd name="connsiteY0" fmla="*/ 1758252 h 5967286"/>
              <a:gd name="connsiteX1" fmla="*/ 500 w 8297392"/>
              <a:gd name="connsiteY1" fmla="*/ 0 h 5967286"/>
              <a:gd name="connsiteX2" fmla="*/ 8289378 w 8297392"/>
              <a:gd name="connsiteY2" fmla="*/ 762 h 5967286"/>
              <a:gd name="connsiteX3" fmla="*/ 8297392 w 8297392"/>
              <a:gd name="connsiteY3" fmla="*/ 5962032 h 5967286"/>
              <a:gd name="connsiteX4" fmla="*/ 7358757 w 8297392"/>
              <a:gd name="connsiteY4" fmla="*/ 5967286 h 5967286"/>
              <a:gd name="connsiteX5" fmla="*/ 7247 w 8297392"/>
              <a:gd name="connsiteY5" fmla="*/ 1758252 h 5967286"/>
              <a:gd name="connsiteX0" fmla="*/ 1268 w 8297763"/>
              <a:gd name="connsiteY0" fmla="*/ 1751902 h 5967286"/>
              <a:gd name="connsiteX1" fmla="*/ 871 w 8297763"/>
              <a:gd name="connsiteY1" fmla="*/ 0 h 5967286"/>
              <a:gd name="connsiteX2" fmla="*/ 8289749 w 8297763"/>
              <a:gd name="connsiteY2" fmla="*/ 762 h 5967286"/>
              <a:gd name="connsiteX3" fmla="*/ 8297763 w 8297763"/>
              <a:gd name="connsiteY3" fmla="*/ 5962032 h 5967286"/>
              <a:gd name="connsiteX4" fmla="*/ 7359128 w 8297763"/>
              <a:gd name="connsiteY4" fmla="*/ 5967286 h 5967286"/>
              <a:gd name="connsiteX5" fmla="*/ 1268 w 8297763"/>
              <a:gd name="connsiteY5" fmla="*/ 1751902 h 5967286"/>
              <a:gd name="connsiteX0" fmla="*/ 1268 w 8297763"/>
              <a:gd name="connsiteY0" fmla="*/ 1745552 h 5967286"/>
              <a:gd name="connsiteX1" fmla="*/ 871 w 8297763"/>
              <a:gd name="connsiteY1" fmla="*/ 0 h 5967286"/>
              <a:gd name="connsiteX2" fmla="*/ 8289749 w 8297763"/>
              <a:gd name="connsiteY2" fmla="*/ 762 h 5967286"/>
              <a:gd name="connsiteX3" fmla="*/ 8297763 w 8297763"/>
              <a:gd name="connsiteY3" fmla="*/ 5962032 h 5967286"/>
              <a:gd name="connsiteX4" fmla="*/ 7359128 w 8297763"/>
              <a:gd name="connsiteY4" fmla="*/ 5967286 h 5967286"/>
              <a:gd name="connsiteX5" fmla="*/ 1268 w 8297763"/>
              <a:gd name="connsiteY5" fmla="*/ 1745552 h 5967286"/>
              <a:gd name="connsiteX0" fmla="*/ 0 w 8296495"/>
              <a:gd name="connsiteY0" fmla="*/ 1745552 h 5967286"/>
              <a:gd name="connsiteX1" fmla="*/ 5953 w 8296495"/>
              <a:gd name="connsiteY1" fmla="*/ 0 h 5967286"/>
              <a:gd name="connsiteX2" fmla="*/ 8288481 w 8296495"/>
              <a:gd name="connsiteY2" fmla="*/ 762 h 5967286"/>
              <a:gd name="connsiteX3" fmla="*/ 8296495 w 8296495"/>
              <a:gd name="connsiteY3" fmla="*/ 5962032 h 5967286"/>
              <a:gd name="connsiteX4" fmla="*/ 7357860 w 8296495"/>
              <a:gd name="connsiteY4" fmla="*/ 5967286 h 5967286"/>
              <a:gd name="connsiteX5" fmla="*/ 0 w 8296495"/>
              <a:gd name="connsiteY5" fmla="*/ 1745552 h 5967286"/>
              <a:gd name="connsiteX0" fmla="*/ 0 w 8296495"/>
              <a:gd name="connsiteY0" fmla="*/ 1749528 h 5971262"/>
              <a:gd name="connsiteX1" fmla="*/ 101369 w 8296495"/>
              <a:gd name="connsiteY1" fmla="*/ 0 h 5971262"/>
              <a:gd name="connsiteX2" fmla="*/ 8288481 w 8296495"/>
              <a:gd name="connsiteY2" fmla="*/ 4738 h 5971262"/>
              <a:gd name="connsiteX3" fmla="*/ 8296495 w 8296495"/>
              <a:gd name="connsiteY3" fmla="*/ 5966008 h 5971262"/>
              <a:gd name="connsiteX4" fmla="*/ 7357860 w 8296495"/>
              <a:gd name="connsiteY4" fmla="*/ 5971262 h 5971262"/>
              <a:gd name="connsiteX5" fmla="*/ 0 w 8296495"/>
              <a:gd name="connsiteY5" fmla="*/ 1749528 h 5971262"/>
              <a:gd name="connsiteX0" fmla="*/ 0 w 8296495"/>
              <a:gd name="connsiteY0" fmla="*/ 1749528 h 5971262"/>
              <a:gd name="connsiteX1" fmla="*/ 101369 w 8296495"/>
              <a:gd name="connsiteY1" fmla="*/ 0 h 5971262"/>
              <a:gd name="connsiteX2" fmla="*/ 8288481 w 8296495"/>
              <a:gd name="connsiteY2" fmla="*/ 4738 h 5971262"/>
              <a:gd name="connsiteX3" fmla="*/ 8296495 w 8296495"/>
              <a:gd name="connsiteY3" fmla="*/ 5966008 h 5971262"/>
              <a:gd name="connsiteX4" fmla="*/ 7357860 w 8296495"/>
              <a:gd name="connsiteY4" fmla="*/ 5971262 h 5971262"/>
              <a:gd name="connsiteX5" fmla="*/ 0 w 8296495"/>
              <a:gd name="connsiteY5" fmla="*/ 1749528 h 5971262"/>
              <a:gd name="connsiteX0" fmla="*/ 5 w 8296500"/>
              <a:gd name="connsiteY0" fmla="*/ 1749528 h 5971262"/>
              <a:gd name="connsiteX1" fmla="*/ 101374 w 8296500"/>
              <a:gd name="connsiteY1" fmla="*/ 0 h 5971262"/>
              <a:gd name="connsiteX2" fmla="*/ 8288486 w 8296500"/>
              <a:gd name="connsiteY2" fmla="*/ 4738 h 5971262"/>
              <a:gd name="connsiteX3" fmla="*/ 8296500 w 8296500"/>
              <a:gd name="connsiteY3" fmla="*/ 5966008 h 5971262"/>
              <a:gd name="connsiteX4" fmla="*/ 7357865 w 8296500"/>
              <a:gd name="connsiteY4" fmla="*/ 5971262 h 5971262"/>
              <a:gd name="connsiteX5" fmla="*/ 5 w 8296500"/>
              <a:gd name="connsiteY5" fmla="*/ 1749528 h 5971262"/>
              <a:gd name="connsiteX0" fmla="*/ 2502 w 8298997"/>
              <a:gd name="connsiteY0" fmla="*/ 1749528 h 5971262"/>
              <a:gd name="connsiteX1" fmla="*/ 12431 w 8298997"/>
              <a:gd name="connsiteY1" fmla="*/ 0 h 5971262"/>
              <a:gd name="connsiteX2" fmla="*/ 8290983 w 8298997"/>
              <a:gd name="connsiteY2" fmla="*/ 4738 h 5971262"/>
              <a:gd name="connsiteX3" fmla="*/ 8298997 w 8298997"/>
              <a:gd name="connsiteY3" fmla="*/ 5966008 h 5971262"/>
              <a:gd name="connsiteX4" fmla="*/ 7360362 w 8298997"/>
              <a:gd name="connsiteY4" fmla="*/ 5971262 h 5971262"/>
              <a:gd name="connsiteX5" fmla="*/ 2502 w 8298997"/>
              <a:gd name="connsiteY5" fmla="*/ 1749528 h 5971262"/>
              <a:gd name="connsiteX0" fmla="*/ 4651 w 8301146"/>
              <a:gd name="connsiteY0" fmla="*/ 1749528 h 5971262"/>
              <a:gd name="connsiteX1" fmla="*/ 10604 w 8301146"/>
              <a:gd name="connsiteY1" fmla="*/ 0 h 5971262"/>
              <a:gd name="connsiteX2" fmla="*/ 8293132 w 8301146"/>
              <a:gd name="connsiteY2" fmla="*/ 4738 h 5971262"/>
              <a:gd name="connsiteX3" fmla="*/ 8301146 w 8301146"/>
              <a:gd name="connsiteY3" fmla="*/ 5966008 h 5971262"/>
              <a:gd name="connsiteX4" fmla="*/ 7362511 w 8301146"/>
              <a:gd name="connsiteY4" fmla="*/ 5971262 h 5971262"/>
              <a:gd name="connsiteX5" fmla="*/ 4651 w 8301146"/>
              <a:gd name="connsiteY5" fmla="*/ 1749528 h 5971262"/>
              <a:gd name="connsiteX0" fmla="*/ 423 w 8296918"/>
              <a:gd name="connsiteY0" fmla="*/ 1749528 h 5971262"/>
              <a:gd name="connsiteX1" fmla="*/ 6376 w 8296918"/>
              <a:gd name="connsiteY1" fmla="*/ 0 h 5971262"/>
              <a:gd name="connsiteX2" fmla="*/ 8288904 w 8296918"/>
              <a:gd name="connsiteY2" fmla="*/ 4738 h 5971262"/>
              <a:gd name="connsiteX3" fmla="*/ 8296918 w 8296918"/>
              <a:gd name="connsiteY3" fmla="*/ 5966008 h 5971262"/>
              <a:gd name="connsiteX4" fmla="*/ 7358283 w 8296918"/>
              <a:gd name="connsiteY4" fmla="*/ 5971262 h 5971262"/>
              <a:gd name="connsiteX5" fmla="*/ 423 w 8296918"/>
              <a:gd name="connsiteY5" fmla="*/ 1749528 h 5971262"/>
              <a:gd name="connsiteX0" fmla="*/ 423 w 8296918"/>
              <a:gd name="connsiteY0" fmla="*/ 1753504 h 5975238"/>
              <a:gd name="connsiteX1" fmla="*/ 6376 w 8296918"/>
              <a:gd name="connsiteY1" fmla="*/ 0 h 5975238"/>
              <a:gd name="connsiteX2" fmla="*/ 8288904 w 8296918"/>
              <a:gd name="connsiteY2" fmla="*/ 8714 h 5975238"/>
              <a:gd name="connsiteX3" fmla="*/ 8296918 w 8296918"/>
              <a:gd name="connsiteY3" fmla="*/ 5969984 h 5975238"/>
              <a:gd name="connsiteX4" fmla="*/ 7358283 w 8296918"/>
              <a:gd name="connsiteY4" fmla="*/ 5975238 h 5975238"/>
              <a:gd name="connsiteX5" fmla="*/ 423 w 8296918"/>
              <a:gd name="connsiteY5" fmla="*/ 1753504 h 5975238"/>
              <a:gd name="connsiteX0" fmla="*/ 1516 w 8298011"/>
              <a:gd name="connsiteY0" fmla="*/ 1753504 h 5975238"/>
              <a:gd name="connsiteX1" fmla="*/ 7469 w 8298011"/>
              <a:gd name="connsiteY1" fmla="*/ 0 h 5975238"/>
              <a:gd name="connsiteX2" fmla="*/ 8289997 w 8298011"/>
              <a:gd name="connsiteY2" fmla="*/ 8714 h 5975238"/>
              <a:gd name="connsiteX3" fmla="*/ 8298011 w 8298011"/>
              <a:gd name="connsiteY3" fmla="*/ 5969984 h 5975238"/>
              <a:gd name="connsiteX4" fmla="*/ 7359376 w 8298011"/>
              <a:gd name="connsiteY4" fmla="*/ 5975238 h 5975238"/>
              <a:gd name="connsiteX5" fmla="*/ 1516 w 8298011"/>
              <a:gd name="connsiteY5" fmla="*/ 1753504 h 5975238"/>
              <a:gd name="connsiteX0" fmla="*/ 63 w 8296558"/>
              <a:gd name="connsiteY0" fmla="*/ 1753504 h 5975238"/>
              <a:gd name="connsiteX1" fmla="*/ 6016 w 8296558"/>
              <a:gd name="connsiteY1" fmla="*/ 0 h 5975238"/>
              <a:gd name="connsiteX2" fmla="*/ 8288544 w 8296558"/>
              <a:gd name="connsiteY2" fmla="*/ 8714 h 5975238"/>
              <a:gd name="connsiteX3" fmla="*/ 8296558 w 8296558"/>
              <a:gd name="connsiteY3" fmla="*/ 5969984 h 5975238"/>
              <a:gd name="connsiteX4" fmla="*/ 7357923 w 8296558"/>
              <a:gd name="connsiteY4" fmla="*/ 5975238 h 5975238"/>
              <a:gd name="connsiteX5" fmla="*/ 63 w 8296558"/>
              <a:gd name="connsiteY5" fmla="*/ 1753504 h 5975238"/>
              <a:gd name="connsiteX0" fmla="*/ 1615 w 8295729"/>
              <a:gd name="connsiteY0" fmla="*/ 1763029 h 5975238"/>
              <a:gd name="connsiteX1" fmla="*/ 5187 w 8295729"/>
              <a:gd name="connsiteY1" fmla="*/ 0 h 5975238"/>
              <a:gd name="connsiteX2" fmla="*/ 8287715 w 8295729"/>
              <a:gd name="connsiteY2" fmla="*/ 8714 h 5975238"/>
              <a:gd name="connsiteX3" fmla="*/ 8295729 w 8295729"/>
              <a:gd name="connsiteY3" fmla="*/ 5969984 h 5975238"/>
              <a:gd name="connsiteX4" fmla="*/ 7357094 w 8295729"/>
              <a:gd name="connsiteY4" fmla="*/ 5975238 h 5975238"/>
              <a:gd name="connsiteX5" fmla="*/ 1615 w 8295729"/>
              <a:gd name="connsiteY5" fmla="*/ 1763029 h 5975238"/>
              <a:gd name="connsiteX0" fmla="*/ 5271 w 8299385"/>
              <a:gd name="connsiteY0" fmla="*/ 1758266 h 5970475"/>
              <a:gd name="connsiteX1" fmla="*/ 4081 w 8299385"/>
              <a:gd name="connsiteY1" fmla="*/ 0 h 5970475"/>
              <a:gd name="connsiteX2" fmla="*/ 8291371 w 8299385"/>
              <a:gd name="connsiteY2" fmla="*/ 3951 h 5970475"/>
              <a:gd name="connsiteX3" fmla="*/ 8299385 w 8299385"/>
              <a:gd name="connsiteY3" fmla="*/ 5965221 h 5970475"/>
              <a:gd name="connsiteX4" fmla="*/ 7360750 w 8299385"/>
              <a:gd name="connsiteY4" fmla="*/ 5970475 h 5970475"/>
              <a:gd name="connsiteX5" fmla="*/ 5271 w 8299385"/>
              <a:gd name="connsiteY5" fmla="*/ 1758266 h 5970475"/>
              <a:gd name="connsiteX0" fmla="*/ 1190 w 8295304"/>
              <a:gd name="connsiteY0" fmla="*/ 1758266 h 5970475"/>
              <a:gd name="connsiteX1" fmla="*/ 0 w 8295304"/>
              <a:gd name="connsiteY1" fmla="*/ 0 h 5970475"/>
              <a:gd name="connsiteX2" fmla="*/ 8287290 w 8295304"/>
              <a:gd name="connsiteY2" fmla="*/ 3951 h 5970475"/>
              <a:gd name="connsiteX3" fmla="*/ 8295304 w 8295304"/>
              <a:gd name="connsiteY3" fmla="*/ 5965221 h 5970475"/>
              <a:gd name="connsiteX4" fmla="*/ 7356669 w 8295304"/>
              <a:gd name="connsiteY4" fmla="*/ 5970475 h 5970475"/>
              <a:gd name="connsiteX5" fmla="*/ 1190 w 8295304"/>
              <a:gd name="connsiteY5" fmla="*/ 1758266 h 5970475"/>
              <a:gd name="connsiteX0" fmla="*/ 1190 w 8295304"/>
              <a:gd name="connsiteY0" fmla="*/ 1758266 h 5970475"/>
              <a:gd name="connsiteX1" fmla="*/ 0 w 8295304"/>
              <a:gd name="connsiteY1" fmla="*/ 0 h 5970475"/>
              <a:gd name="connsiteX2" fmla="*/ 8287290 w 8295304"/>
              <a:gd name="connsiteY2" fmla="*/ 3951 h 5970475"/>
              <a:gd name="connsiteX3" fmla="*/ 8295304 w 8295304"/>
              <a:gd name="connsiteY3" fmla="*/ 5965221 h 5970475"/>
              <a:gd name="connsiteX4" fmla="*/ 7356669 w 8295304"/>
              <a:gd name="connsiteY4" fmla="*/ 5970475 h 5970475"/>
              <a:gd name="connsiteX5" fmla="*/ 1190 w 8295304"/>
              <a:gd name="connsiteY5" fmla="*/ 1758266 h 5970475"/>
              <a:gd name="connsiteX0" fmla="*/ 1190 w 8295304"/>
              <a:gd name="connsiteY0" fmla="*/ 1758266 h 5970475"/>
              <a:gd name="connsiteX1" fmla="*/ 0 w 8295304"/>
              <a:gd name="connsiteY1" fmla="*/ 0 h 5970475"/>
              <a:gd name="connsiteX2" fmla="*/ 8287290 w 8295304"/>
              <a:gd name="connsiteY2" fmla="*/ 3951 h 5970475"/>
              <a:gd name="connsiteX3" fmla="*/ 8295304 w 8295304"/>
              <a:gd name="connsiteY3" fmla="*/ 5965221 h 5970475"/>
              <a:gd name="connsiteX4" fmla="*/ 7356669 w 8295304"/>
              <a:gd name="connsiteY4" fmla="*/ 5970475 h 5970475"/>
              <a:gd name="connsiteX5" fmla="*/ 1190 w 8295304"/>
              <a:gd name="connsiteY5" fmla="*/ 1758266 h 5970475"/>
              <a:gd name="connsiteX0" fmla="*/ 1190 w 8295304"/>
              <a:gd name="connsiteY0" fmla="*/ 1758266 h 5970475"/>
              <a:gd name="connsiteX1" fmla="*/ 0 w 8295304"/>
              <a:gd name="connsiteY1" fmla="*/ 0 h 5970475"/>
              <a:gd name="connsiteX2" fmla="*/ 8287290 w 8295304"/>
              <a:gd name="connsiteY2" fmla="*/ 3951 h 5970475"/>
              <a:gd name="connsiteX3" fmla="*/ 8295304 w 8295304"/>
              <a:gd name="connsiteY3" fmla="*/ 5965221 h 5970475"/>
              <a:gd name="connsiteX4" fmla="*/ 7356669 w 8295304"/>
              <a:gd name="connsiteY4" fmla="*/ 5970475 h 5970475"/>
              <a:gd name="connsiteX5" fmla="*/ 1190 w 8295304"/>
              <a:gd name="connsiteY5" fmla="*/ 1758266 h 5970475"/>
              <a:gd name="connsiteX0" fmla="*/ 1190 w 8295304"/>
              <a:gd name="connsiteY0" fmla="*/ 1755884 h 5970475"/>
              <a:gd name="connsiteX1" fmla="*/ 0 w 8295304"/>
              <a:gd name="connsiteY1" fmla="*/ 0 h 5970475"/>
              <a:gd name="connsiteX2" fmla="*/ 8287290 w 8295304"/>
              <a:gd name="connsiteY2" fmla="*/ 3951 h 5970475"/>
              <a:gd name="connsiteX3" fmla="*/ 8295304 w 8295304"/>
              <a:gd name="connsiteY3" fmla="*/ 5965221 h 5970475"/>
              <a:gd name="connsiteX4" fmla="*/ 7356669 w 8295304"/>
              <a:gd name="connsiteY4" fmla="*/ 5970475 h 5970475"/>
              <a:gd name="connsiteX5" fmla="*/ 1190 w 8295304"/>
              <a:gd name="connsiteY5" fmla="*/ 1755884 h 597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95304" h="5970475">
                <a:moveTo>
                  <a:pt x="1190" y="1755884"/>
                </a:moveTo>
                <a:cubicBezTo>
                  <a:pt x="1979" y="1277574"/>
                  <a:pt x="786" y="1226063"/>
                  <a:pt x="0" y="0"/>
                </a:cubicBezTo>
                <a:lnTo>
                  <a:pt x="8287290" y="3951"/>
                </a:lnTo>
                <a:cubicBezTo>
                  <a:pt x="8293783" y="1987014"/>
                  <a:pt x="8288811" y="3982158"/>
                  <a:pt x="8295304" y="5965221"/>
                </a:cubicBezTo>
                <a:lnTo>
                  <a:pt x="7356669" y="5970475"/>
                </a:lnTo>
                <a:lnTo>
                  <a:pt x="1190" y="1755884"/>
                </a:lnTo>
                <a:close/>
              </a:path>
            </a:pathLst>
          </a:custGeom>
        </p:spPr>
        <p:txBody>
          <a:bodyPr/>
          <a:lstStyle/>
          <a:p>
            <a:r>
              <a:rPr lang="de-DE" dirty="0"/>
              <a:t>Bild durch Klicken auf Symbol hinzufügen</a:t>
            </a:r>
          </a:p>
        </p:txBody>
      </p:sp>
      <p:pic>
        <p:nvPicPr>
          <p:cNvPr id="17" name="Grafik 6 BMBF">
            <a:extLst>
              <a:ext uri="{FF2B5EF4-FFF2-40B4-BE49-F238E27FC236}">
                <a16:creationId xmlns:a16="http://schemas.microsoft.com/office/drawing/2014/main" id="{9B677582-D749-43B8-95DE-5F06AB4A71C0}"/>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34078" y="6039405"/>
            <a:ext cx="1044000" cy="740637"/>
          </a:xfrm>
          <a:prstGeom prst="rect">
            <a:avLst/>
          </a:prstGeom>
        </p:spPr>
      </p:pic>
      <p:pic>
        <p:nvPicPr>
          <p:cNvPr id="4" name="Grafik 3">
            <a:extLst>
              <a:ext uri="{FF2B5EF4-FFF2-40B4-BE49-F238E27FC236}">
                <a16:creationId xmlns:a16="http://schemas.microsoft.com/office/drawing/2014/main" id="{4782FBAB-63CC-388E-2B3E-DCDE0D450E4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27848" y="6143468"/>
            <a:ext cx="2524211" cy="614738"/>
          </a:xfrm>
          <a:prstGeom prst="rect">
            <a:avLst/>
          </a:prstGeom>
        </p:spPr>
      </p:pic>
      <p:pic>
        <p:nvPicPr>
          <p:cNvPr id="6" name="Grafik 5" descr="Ein Bild, das Text enthält.&#10;&#10;Automatisch generierte Beschreibung">
            <a:extLst>
              <a:ext uri="{FF2B5EF4-FFF2-40B4-BE49-F238E27FC236}">
                <a16:creationId xmlns:a16="http://schemas.microsoft.com/office/drawing/2014/main" id="{250E9953-7B76-55F6-B827-FAE73ED5298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57968" y="6237312"/>
            <a:ext cx="1509840" cy="331145"/>
          </a:xfrm>
          <a:prstGeom prst="rect">
            <a:avLst/>
          </a:prstGeom>
        </p:spPr>
      </p:pic>
      <p:sp>
        <p:nvSpPr>
          <p:cNvPr id="10" name="TextBox 1">
            <a:extLst>
              <a:ext uri="{FF2B5EF4-FFF2-40B4-BE49-F238E27FC236}">
                <a16:creationId xmlns:a16="http://schemas.microsoft.com/office/drawing/2014/main" id="{37500221-35F7-F30D-40EE-C8D9AB937710}"/>
              </a:ext>
            </a:extLst>
          </p:cNvPr>
          <p:cNvSpPr txBox="1"/>
          <p:nvPr/>
        </p:nvSpPr>
        <p:spPr>
          <a:xfrm>
            <a:off x="5264722" y="5378819"/>
            <a:ext cx="2761678" cy="436557"/>
          </a:xfrm>
          <a:prstGeom prst="rect">
            <a:avLst/>
          </a:prstGeom>
          <a:noFill/>
        </p:spPr>
        <p:txBody>
          <a:bodyPr wrap="square" rtlCol="0">
            <a:normAutofit fontScale="62500" lnSpcReduction="20000"/>
          </a:bodyPr>
          <a:lstStyle/>
          <a:p>
            <a:pPr algn="r"/>
            <a:r>
              <a:rPr lang="en-BE" sz="2800" dirty="0">
                <a:solidFill>
                  <a:schemeClr val="bg1"/>
                </a:solidFill>
                <a:latin typeface="Arial" panose="020B0604020202020204" pitchFamily="34" charset="0"/>
                <a:ea typeface="Roboto" panose="02000000000000000000" pitchFamily="2" charset="0"/>
                <a:cs typeface="Arial" panose="020B0604020202020204" pitchFamily="34" charset="0"/>
              </a:rPr>
              <a:t>Erasmus+</a:t>
            </a:r>
          </a:p>
          <a:p>
            <a:pPr algn="r"/>
            <a:r>
              <a:rPr lang="en-BE" sz="1400" dirty="0">
                <a:solidFill>
                  <a:schemeClr val="bg1"/>
                </a:solidFill>
                <a:latin typeface="Arial" panose="020B0604020202020204" pitchFamily="34" charset="0"/>
                <a:ea typeface="Roboto" panose="02000000000000000000" pitchFamily="2" charset="0"/>
                <a:cs typeface="Arial" panose="020B0604020202020204" pitchFamily="34" charset="0"/>
              </a:rPr>
              <a:t>Enriching lives, opening minds.</a:t>
            </a:r>
          </a:p>
        </p:txBody>
      </p:sp>
      <p:sp>
        <p:nvSpPr>
          <p:cNvPr id="11" name="Rounded Rectangle 2">
            <a:extLst>
              <a:ext uri="{FF2B5EF4-FFF2-40B4-BE49-F238E27FC236}">
                <a16:creationId xmlns:a16="http://schemas.microsoft.com/office/drawing/2014/main" id="{2ABE7884-F409-9004-09F5-9A464DB7EB59}"/>
              </a:ext>
            </a:extLst>
          </p:cNvPr>
          <p:cNvSpPr/>
          <p:nvPr/>
        </p:nvSpPr>
        <p:spPr>
          <a:xfrm>
            <a:off x="8129115" y="5381912"/>
            <a:ext cx="1872208" cy="365125"/>
          </a:xfrm>
          <a:prstGeom prst="roundRect">
            <a:avLst>
              <a:gd name="adj" fmla="val 50000"/>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a:latin typeface="Arial" panose="020B0604020202020204" pitchFamily="34" charset="0"/>
                <a:ea typeface="Roboto" panose="02000000000000000000" pitchFamily="2" charset="0"/>
                <a:cs typeface="Arial" panose="020B0604020202020204" pitchFamily="34" charset="0"/>
              </a:rPr>
              <a:t>Hochschulsektor</a:t>
            </a:r>
            <a:endParaRPr lang="en-BE" sz="1400" b="1" dirty="0">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868668145"/>
      </p:ext>
    </p:extLst>
  </p:cSld>
  <p:clrMapOvr>
    <a:masterClrMapping/>
  </p:clrMapOvr>
  <p:transition spd="med">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550863" y="476672"/>
            <a:ext cx="11090275" cy="1104478"/>
          </a:xfrm>
        </p:spPr>
        <p:txBody>
          <a:bodyPr/>
          <a:lstStyle>
            <a:lvl1pPr>
              <a:defRPr/>
            </a:lvl1pPr>
          </a:lstStyle>
          <a:p>
            <a:r>
              <a:rPr lang="de-DE"/>
              <a:t>Mastertitelformat bearbeiten</a:t>
            </a:r>
            <a:endParaRPr lang="de-DE"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p:txBody>
          <a:bodyPr/>
          <a:lstStyle/>
          <a:p>
            <a:fld id="{DF28FB93-0A08-4E7D-8E63-9EFA29F1E093}" type="slidenum">
              <a:rPr lang="en-US" smtClean="0"/>
              <a:pPr/>
              <a:t>‹Nr.›</a:t>
            </a:fld>
            <a:endParaRPr lang="en-US"/>
          </a:p>
        </p:txBody>
      </p:sp>
      <p:sp>
        <p:nvSpPr>
          <p:cNvPr id="8" name="Inhaltsplatzhalter 7">
            <a:extLst>
              <a:ext uri="{FF2B5EF4-FFF2-40B4-BE49-F238E27FC236}">
                <a16:creationId xmlns:a16="http://schemas.microsoft.com/office/drawing/2014/main" id="{08514149-7FC0-44E0-959C-CCB00F471D73}"/>
              </a:ext>
            </a:extLst>
          </p:cNvPr>
          <p:cNvSpPr>
            <a:spLocks noGrp="1"/>
          </p:cNvSpPr>
          <p:nvPr>
            <p:ph sz="quarter" idx="13"/>
          </p:nvPr>
        </p:nvSpPr>
        <p:spPr>
          <a:xfrm>
            <a:off x="550863" y="1989138"/>
            <a:ext cx="11090275" cy="424815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085306442"/>
      </p:ext>
    </p:extLst>
  </p:cSld>
  <p:clrMapOvr>
    <a:masterClrMapping/>
  </p:clrMapOvr>
  <p:transition spd="med">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Abschnitts-&#10;überschri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5951538" y="5589240"/>
            <a:ext cx="5041006" cy="906810"/>
          </a:xfrm>
        </p:spPr>
        <p:txBody>
          <a:bodyPr anchor="t">
            <a:normAutofit/>
          </a:bodyPr>
          <a:lstStyle>
            <a:lvl1pPr marL="0" indent="0">
              <a:buNone/>
              <a:defRPr sz="24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7" name="Titel 6">
            <a:extLst>
              <a:ext uri="{FF2B5EF4-FFF2-40B4-BE49-F238E27FC236}">
                <a16:creationId xmlns:a16="http://schemas.microsoft.com/office/drawing/2014/main" id="{59A56103-CB3A-45EC-BBE0-5EBF350AB14E}"/>
              </a:ext>
            </a:extLst>
          </p:cNvPr>
          <p:cNvSpPr>
            <a:spLocks noGrp="1"/>
          </p:cNvSpPr>
          <p:nvPr>
            <p:ph type="title"/>
          </p:nvPr>
        </p:nvSpPr>
        <p:spPr>
          <a:xfrm>
            <a:off x="5951538" y="4077072"/>
            <a:ext cx="5041006" cy="1368152"/>
          </a:xfrm>
        </p:spPr>
        <p:txBody>
          <a:bodyPr anchor="b">
            <a:noAutofit/>
          </a:bodyPr>
          <a:lstStyle>
            <a:lvl1pPr>
              <a:defRPr sz="3600" cap="none" spc="50" baseline="0">
                <a:solidFill>
                  <a:schemeClr val="bg1"/>
                </a:solidFill>
              </a:defRPr>
            </a:lvl1pPr>
          </a:lstStyle>
          <a:p>
            <a:r>
              <a:rPr lang="de-DE" dirty="0"/>
              <a:t>Mastertitelformat bearbeiten</a:t>
            </a:r>
          </a:p>
        </p:txBody>
      </p:sp>
      <p:sp>
        <p:nvSpPr>
          <p:cNvPr id="9" name="Bildplatzhalter 8">
            <a:extLst>
              <a:ext uri="{FF2B5EF4-FFF2-40B4-BE49-F238E27FC236}">
                <a16:creationId xmlns:a16="http://schemas.microsoft.com/office/drawing/2014/main" id="{9ED610B7-A15C-4DC0-8DB1-101A88B9401F}"/>
              </a:ext>
            </a:extLst>
          </p:cNvPr>
          <p:cNvSpPr>
            <a:spLocks noGrp="1"/>
          </p:cNvSpPr>
          <p:nvPr>
            <p:ph type="pic" sz="quarter" idx="10"/>
          </p:nvPr>
        </p:nvSpPr>
        <p:spPr>
          <a:xfrm>
            <a:off x="1" y="0"/>
            <a:ext cx="8389144" cy="6858000"/>
          </a:xfrm>
          <a:custGeom>
            <a:avLst/>
            <a:gdLst>
              <a:gd name="connsiteX0" fmla="*/ 0 w 8386763"/>
              <a:gd name="connsiteY0" fmla="*/ 0 h 6858000"/>
              <a:gd name="connsiteX1" fmla="*/ 8386763 w 8386763"/>
              <a:gd name="connsiteY1" fmla="*/ 0 h 6858000"/>
              <a:gd name="connsiteX2" fmla="*/ 8386763 w 8386763"/>
              <a:gd name="connsiteY2" fmla="*/ 6858000 h 6858000"/>
              <a:gd name="connsiteX3" fmla="*/ 0 w 8386763"/>
              <a:gd name="connsiteY3" fmla="*/ 6858000 h 6858000"/>
              <a:gd name="connsiteX4" fmla="*/ 0 w 8386763"/>
              <a:gd name="connsiteY4" fmla="*/ 0 h 6858000"/>
              <a:gd name="connsiteX0" fmla="*/ 0 w 8386763"/>
              <a:gd name="connsiteY0" fmla="*/ 0 h 6858000"/>
              <a:gd name="connsiteX1" fmla="*/ 8386763 w 8386763"/>
              <a:gd name="connsiteY1" fmla="*/ 0 h 6858000"/>
              <a:gd name="connsiteX2" fmla="*/ 8384381 w 8386763"/>
              <a:gd name="connsiteY2" fmla="*/ 2528888 h 6858000"/>
              <a:gd name="connsiteX3" fmla="*/ 8386763 w 8386763"/>
              <a:gd name="connsiteY3" fmla="*/ 6858000 h 6858000"/>
              <a:gd name="connsiteX4" fmla="*/ 0 w 8386763"/>
              <a:gd name="connsiteY4" fmla="*/ 6858000 h 6858000"/>
              <a:gd name="connsiteX5" fmla="*/ 0 w 8386763"/>
              <a:gd name="connsiteY5" fmla="*/ 0 h 6858000"/>
              <a:gd name="connsiteX0" fmla="*/ 0 w 8386763"/>
              <a:gd name="connsiteY0" fmla="*/ 0 h 6858000"/>
              <a:gd name="connsiteX1" fmla="*/ 8386763 w 8386763"/>
              <a:gd name="connsiteY1" fmla="*/ 0 h 6858000"/>
              <a:gd name="connsiteX2" fmla="*/ 8384381 w 8386763"/>
              <a:gd name="connsiteY2" fmla="*/ 2528888 h 6858000"/>
              <a:gd name="connsiteX3" fmla="*/ 833438 w 8386763"/>
              <a:gd name="connsiteY3" fmla="*/ 6858000 h 6858000"/>
              <a:gd name="connsiteX4" fmla="*/ 0 w 8386763"/>
              <a:gd name="connsiteY4" fmla="*/ 6858000 h 6858000"/>
              <a:gd name="connsiteX5" fmla="*/ 0 w 8386763"/>
              <a:gd name="connsiteY5" fmla="*/ 0 h 6858000"/>
              <a:gd name="connsiteX0" fmla="*/ 0 w 8386763"/>
              <a:gd name="connsiteY0" fmla="*/ 0 h 6858000"/>
              <a:gd name="connsiteX1" fmla="*/ 8386763 w 8386763"/>
              <a:gd name="connsiteY1" fmla="*/ 0 h 6858000"/>
              <a:gd name="connsiteX2" fmla="*/ 8384381 w 8386763"/>
              <a:gd name="connsiteY2" fmla="*/ 2528888 h 6858000"/>
              <a:gd name="connsiteX3" fmla="*/ 826295 w 8386763"/>
              <a:gd name="connsiteY3" fmla="*/ 6858000 h 6858000"/>
              <a:gd name="connsiteX4" fmla="*/ 0 w 8386763"/>
              <a:gd name="connsiteY4" fmla="*/ 6858000 h 6858000"/>
              <a:gd name="connsiteX5" fmla="*/ 0 w 8386763"/>
              <a:gd name="connsiteY5" fmla="*/ 0 h 6858000"/>
              <a:gd name="connsiteX0" fmla="*/ 0 w 8389144"/>
              <a:gd name="connsiteY0" fmla="*/ 0 h 6858000"/>
              <a:gd name="connsiteX1" fmla="*/ 8386763 w 8389144"/>
              <a:gd name="connsiteY1" fmla="*/ 0 h 6858000"/>
              <a:gd name="connsiteX2" fmla="*/ 8389144 w 8389144"/>
              <a:gd name="connsiteY2" fmla="*/ 2533650 h 6858000"/>
              <a:gd name="connsiteX3" fmla="*/ 826295 w 8389144"/>
              <a:gd name="connsiteY3" fmla="*/ 6858000 h 6858000"/>
              <a:gd name="connsiteX4" fmla="*/ 0 w 8389144"/>
              <a:gd name="connsiteY4" fmla="*/ 6858000 h 6858000"/>
              <a:gd name="connsiteX5" fmla="*/ 0 w 8389144"/>
              <a:gd name="connsiteY5" fmla="*/ 0 h 6858000"/>
              <a:gd name="connsiteX0" fmla="*/ 0 w 8389144"/>
              <a:gd name="connsiteY0" fmla="*/ 0 h 6858000"/>
              <a:gd name="connsiteX1" fmla="*/ 8386763 w 8389144"/>
              <a:gd name="connsiteY1" fmla="*/ 0 h 6858000"/>
              <a:gd name="connsiteX2" fmla="*/ 8389144 w 8389144"/>
              <a:gd name="connsiteY2" fmla="*/ 2533650 h 6858000"/>
              <a:gd name="connsiteX3" fmla="*/ 838201 w 8389144"/>
              <a:gd name="connsiteY3" fmla="*/ 6858000 h 6858000"/>
              <a:gd name="connsiteX4" fmla="*/ 0 w 8389144"/>
              <a:gd name="connsiteY4" fmla="*/ 6858000 h 6858000"/>
              <a:gd name="connsiteX5" fmla="*/ 0 w 8389144"/>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9144" h="6858000">
                <a:moveTo>
                  <a:pt x="0" y="0"/>
                </a:moveTo>
                <a:lnTo>
                  <a:pt x="8386763" y="0"/>
                </a:lnTo>
                <a:cubicBezTo>
                  <a:pt x="8387557" y="844550"/>
                  <a:pt x="8388350" y="1689100"/>
                  <a:pt x="8389144" y="2533650"/>
                </a:cubicBezTo>
                <a:lnTo>
                  <a:pt x="838201" y="6858000"/>
                </a:lnTo>
                <a:lnTo>
                  <a:pt x="0" y="6858000"/>
                </a:lnTo>
                <a:lnTo>
                  <a:pt x="0" y="0"/>
                </a:lnTo>
                <a:close/>
              </a:path>
            </a:pathLst>
          </a:custGeom>
        </p:spPr>
        <p:txBody>
          <a:bodyPr/>
          <a:lstStyle/>
          <a:p>
            <a:r>
              <a:rPr lang="de-DE"/>
              <a:t>Bild durch Klicken auf Symbol hinzufügen</a:t>
            </a:r>
            <a:endParaRPr lang="de-DE" dirty="0"/>
          </a:p>
        </p:txBody>
      </p:sp>
    </p:spTree>
    <p:extLst>
      <p:ext uri="{BB962C8B-B14F-4D97-AF65-F5344CB8AC3E}">
        <p14:creationId xmlns:p14="http://schemas.microsoft.com/office/powerpoint/2010/main" val="2990135194"/>
      </p:ext>
    </p:extLst>
  </p:cSld>
  <p:clrMapOvr>
    <a:masterClrMapping/>
  </p:clrMapOvr>
  <p:extLst>
    <p:ext uri="{DCECCB84-F9BA-43D5-87BE-67443E8EF086}">
      <p15:sldGuideLst xmlns:p15="http://schemas.microsoft.com/office/powerpoint/2012/main">
        <p15:guide id="1" pos="5283">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endParaRPr lang="de-DE" dirty="0"/>
          </a:p>
        </p:txBody>
      </p:sp>
      <p:sp>
        <p:nvSpPr>
          <p:cNvPr id="3" name="Inhaltsplatzhalter 2"/>
          <p:cNvSpPr>
            <a:spLocks noGrp="1"/>
          </p:cNvSpPr>
          <p:nvPr>
            <p:ph sz="half" idx="1"/>
          </p:nvPr>
        </p:nvSpPr>
        <p:spPr>
          <a:xfrm>
            <a:off x="550863" y="1989138"/>
            <a:ext cx="5113337" cy="4248150"/>
          </a:xfrm>
        </p:spPr>
        <p:txBody>
          <a:bodyPr/>
          <a:lstStyle>
            <a:lvl1pPr>
              <a:defRPr sz="2000"/>
            </a:lvl1pPr>
            <a:lvl2pPr>
              <a:defRPr sz="2000"/>
            </a:lvl2pPr>
            <a:lvl3pPr>
              <a:defRPr sz="1800"/>
            </a:lvl3pPr>
            <a:lvl4pPr>
              <a:defRPr sz="1800"/>
            </a:lvl4pPr>
            <a:lvl5pPr>
              <a:defRPr sz="16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Inhaltsplatzhalter 3"/>
          <p:cNvSpPr>
            <a:spLocks noGrp="1"/>
          </p:cNvSpPr>
          <p:nvPr>
            <p:ph sz="half" idx="2"/>
          </p:nvPr>
        </p:nvSpPr>
        <p:spPr>
          <a:xfrm>
            <a:off x="6527800" y="1989138"/>
            <a:ext cx="5113337" cy="4248150"/>
          </a:xfrm>
        </p:spPr>
        <p:txBody>
          <a:bodyPr/>
          <a:lstStyle>
            <a:lvl1pPr>
              <a:defRPr sz="2000"/>
            </a:lvl1pPr>
            <a:lvl2pPr>
              <a:defRPr sz="2000"/>
            </a:lvl2pPr>
            <a:lvl3pPr>
              <a:defRPr sz="1800"/>
            </a:lvl3pPr>
            <a:lvl4pPr>
              <a:defRPr sz="1800"/>
            </a:lvl4pPr>
            <a:lvl5pPr>
              <a:defRPr sz="16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1324508210"/>
      </p:ext>
    </p:extLst>
  </p:cSld>
  <p:clrMapOvr>
    <a:masterClrMapping/>
  </p:clrMapOvr>
  <p:transition spd="med">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p>
        </p:txBody>
      </p:sp>
      <p:sp>
        <p:nvSpPr>
          <p:cNvPr id="3" name="Textplatzhalter 2"/>
          <p:cNvSpPr>
            <a:spLocks noGrp="1"/>
          </p:cNvSpPr>
          <p:nvPr>
            <p:ph type="body" idx="1"/>
          </p:nvPr>
        </p:nvSpPr>
        <p:spPr>
          <a:xfrm>
            <a:off x="550862" y="1989137"/>
            <a:ext cx="5115247" cy="863799"/>
          </a:xfrm>
          <a:noFill/>
        </p:spPr>
        <p:txBody>
          <a:bodyPr anchor="t" anchorCtr="0">
            <a:norm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Inhaltsplatzhalter 3"/>
          <p:cNvSpPr>
            <a:spLocks noGrp="1"/>
          </p:cNvSpPr>
          <p:nvPr>
            <p:ph sz="half" idx="2"/>
          </p:nvPr>
        </p:nvSpPr>
        <p:spPr>
          <a:xfrm>
            <a:off x="550860" y="2996951"/>
            <a:ext cx="5115249" cy="3240335"/>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p:cNvSpPr>
            <a:spLocks noGrp="1"/>
          </p:cNvSpPr>
          <p:nvPr>
            <p:ph type="body" sz="quarter" idx="3"/>
          </p:nvPr>
        </p:nvSpPr>
        <p:spPr>
          <a:xfrm>
            <a:off x="6525889" y="1989136"/>
            <a:ext cx="5115250" cy="863799"/>
          </a:xfrm>
        </p:spPr>
        <p:txBody>
          <a:bodyPr anchor="t" anchorCtr="0">
            <a:norm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6" name="Inhaltsplatzhalter 5"/>
          <p:cNvSpPr>
            <a:spLocks noGrp="1"/>
          </p:cNvSpPr>
          <p:nvPr>
            <p:ph sz="quarter" idx="4"/>
          </p:nvPr>
        </p:nvSpPr>
        <p:spPr>
          <a:xfrm>
            <a:off x="6527799" y="2996951"/>
            <a:ext cx="5113337" cy="3240335"/>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2352367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3342924903"/>
      </p:ext>
    </p:extLst>
  </p:cSld>
  <p:clrMapOvr>
    <a:masterClrMapping/>
  </p:clrMapOvr>
  <p:transition spd="med">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1564854607"/>
      </p:ext>
    </p:extLst>
  </p:cSld>
  <p:clrMapOvr>
    <a:masterClrMapping/>
  </p:clrMapOvr>
  <p:transition spd="med">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nhalt mit Überschri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50800" y="475200"/>
            <a:ext cx="7921464" cy="1080000"/>
          </a:xfrm>
        </p:spPr>
        <p:txBody>
          <a:bodyPr anchor="t" anchorCtr="0">
            <a:normAutofit/>
          </a:bodyPr>
          <a:lstStyle>
            <a:lvl1pPr algn="l">
              <a:defRPr sz="2800" b="1"/>
            </a:lvl1pPr>
          </a:lstStyle>
          <a:p>
            <a:r>
              <a:rPr lang="de-DE"/>
              <a:t>Mastertitelformat bearbeiten</a:t>
            </a:r>
            <a:endParaRPr lang="de-DE" dirty="0"/>
          </a:p>
        </p:txBody>
      </p:sp>
      <p:sp>
        <p:nvSpPr>
          <p:cNvPr id="3" name="Inhaltsplatzhalter 2"/>
          <p:cNvSpPr>
            <a:spLocks noGrp="1"/>
          </p:cNvSpPr>
          <p:nvPr>
            <p:ph idx="1"/>
          </p:nvPr>
        </p:nvSpPr>
        <p:spPr>
          <a:xfrm>
            <a:off x="5951538" y="1989137"/>
            <a:ext cx="5689600" cy="4248151"/>
          </a:xfrm>
        </p:spPr>
        <p:txBody>
          <a:bodyPr>
            <a:normAutofit/>
          </a:bodyPr>
          <a:lstStyle>
            <a:lvl1pPr>
              <a:defRPr sz="2000"/>
            </a:lvl1pPr>
            <a:lvl2pPr>
              <a:defRPr sz="2000"/>
            </a:lvl2pPr>
            <a:lvl3pPr>
              <a:defRPr sz="1800"/>
            </a:lvl3pPr>
            <a:lvl4pPr>
              <a:defRPr sz="1800"/>
            </a:lvl4pPr>
            <a:lvl5pPr>
              <a:defRPr sz="14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Freihandform: Form 9">
            <a:extLst>
              <a:ext uri="{FF2B5EF4-FFF2-40B4-BE49-F238E27FC236}">
                <a16:creationId xmlns:a16="http://schemas.microsoft.com/office/drawing/2014/main" id="{45D92958-4C3C-4822-B37A-809DB80989CB}"/>
              </a:ext>
            </a:extLst>
          </p:cNvPr>
          <p:cNvSpPr/>
          <p:nvPr/>
        </p:nvSpPr>
        <p:spPr>
          <a:xfrm>
            <a:off x="11599068" y="5372100"/>
            <a:ext cx="592931" cy="1485900"/>
          </a:xfrm>
          <a:custGeom>
            <a:avLst/>
            <a:gdLst>
              <a:gd name="connsiteX0" fmla="*/ 647700 w 647700"/>
              <a:gd name="connsiteY0" fmla="*/ 0 h 1285875"/>
              <a:gd name="connsiteX1" fmla="*/ 647700 w 647700"/>
              <a:gd name="connsiteY1" fmla="*/ 1285875 h 1285875"/>
              <a:gd name="connsiteX2" fmla="*/ 209550 w 647700"/>
              <a:gd name="connsiteY2" fmla="*/ 1285875 h 1285875"/>
              <a:gd name="connsiteX3" fmla="*/ 0 w 647700"/>
              <a:gd name="connsiteY3" fmla="*/ 857250 h 1285875"/>
              <a:gd name="connsiteX4" fmla="*/ 647700 w 647700"/>
              <a:gd name="connsiteY4" fmla="*/ 0 h 1285875"/>
              <a:gd name="connsiteX0" fmla="*/ 554832 w 554832"/>
              <a:gd name="connsiteY0" fmla="*/ 0 h 1285875"/>
              <a:gd name="connsiteX1" fmla="*/ 554832 w 554832"/>
              <a:gd name="connsiteY1" fmla="*/ 1285875 h 1285875"/>
              <a:gd name="connsiteX2" fmla="*/ 116682 w 554832"/>
              <a:gd name="connsiteY2" fmla="*/ 1285875 h 1285875"/>
              <a:gd name="connsiteX3" fmla="*/ 0 w 554832"/>
              <a:gd name="connsiteY3" fmla="*/ 980892 h 1285875"/>
              <a:gd name="connsiteX4" fmla="*/ 554832 w 554832"/>
              <a:gd name="connsiteY4" fmla="*/ 0 h 1285875"/>
              <a:gd name="connsiteX0" fmla="*/ 554832 w 554832"/>
              <a:gd name="connsiteY0" fmla="*/ 0 h 1285875"/>
              <a:gd name="connsiteX1" fmla="*/ 554832 w 554832"/>
              <a:gd name="connsiteY1" fmla="*/ 1285875 h 1285875"/>
              <a:gd name="connsiteX2" fmla="*/ 183357 w 554832"/>
              <a:gd name="connsiteY2" fmla="*/ 1283814 h 1285875"/>
              <a:gd name="connsiteX3" fmla="*/ 0 w 554832"/>
              <a:gd name="connsiteY3" fmla="*/ 980892 h 1285875"/>
              <a:gd name="connsiteX4" fmla="*/ 554832 w 554832"/>
              <a:gd name="connsiteY4" fmla="*/ 0 h 1285875"/>
              <a:gd name="connsiteX0" fmla="*/ 554832 w 554832"/>
              <a:gd name="connsiteY0" fmla="*/ 0 h 1285875"/>
              <a:gd name="connsiteX1" fmla="*/ 554832 w 554832"/>
              <a:gd name="connsiteY1" fmla="*/ 1285875 h 1285875"/>
              <a:gd name="connsiteX2" fmla="*/ 169934 w 554832"/>
              <a:gd name="connsiteY2" fmla="*/ 1285874 h 1285875"/>
              <a:gd name="connsiteX3" fmla="*/ 0 w 554832"/>
              <a:gd name="connsiteY3" fmla="*/ 980892 h 1285875"/>
              <a:gd name="connsiteX4" fmla="*/ 554832 w 554832"/>
              <a:gd name="connsiteY4" fmla="*/ 0 h 1285875"/>
              <a:gd name="connsiteX0" fmla="*/ 557069 w 557069"/>
              <a:gd name="connsiteY0" fmla="*/ 0 h 1285875"/>
              <a:gd name="connsiteX1" fmla="*/ 557069 w 557069"/>
              <a:gd name="connsiteY1" fmla="*/ 1285875 h 1285875"/>
              <a:gd name="connsiteX2" fmla="*/ 172171 w 557069"/>
              <a:gd name="connsiteY2" fmla="*/ 1285874 h 1285875"/>
              <a:gd name="connsiteX3" fmla="*/ 0 w 557069"/>
              <a:gd name="connsiteY3" fmla="*/ 976770 h 1285875"/>
              <a:gd name="connsiteX4" fmla="*/ 557069 w 557069"/>
              <a:gd name="connsiteY4" fmla="*/ 0 h 128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069" h="1285875">
                <a:moveTo>
                  <a:pt x="557069" y="0"/>
                </a:moveTo>
                <a:lnTo>
                  <a:pt x="557069" y="1285875"/>
                </a:lnTo>
                <a:lnTo>
                  <a:pt x="172171" y="1285874"/>
                </a:lnTo>
                <a:lnTo>
                  <a:pt x="0" y="976770"/>
                </a:lnTo>
                <a:lnTo>
                  <a:pt x="557069"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p:txBody>
          <a:bodyPr/>
          <a:lstStyle/>
          <a:p>
            <a:fld id="{DF28FB93-0A08-4E7D-8E63-9EFA29F1E093}" type="slidenum">
              <a:rPr lang="en-US" smtClean="0"/>
              <a:pPr/>
              <a:t>‹Nr.›</a:t>
            </a:fld>
            <a:endParaRPr lang="en-US"/>
          </a:p>
        </p:txBody>
      </p:sp>
      <p:sp>
        <p:nvSpPr>
          <p:cNvPr id="12" name="Inhaltsplatzhalter 11">
            <a:extLst>
              <a:ext uri="{FF2B5EF4-FFF2-40B4-BE49-F238E27FC236}">
                <a16:creationId xmlns:a16="http://schemas.microsoft.com/office/drawing/2014/main" id="{2B66D6F8-23B2-489D-BBAC-F471A35A1648}"/>
              </a:ext>
            </a:extLst>
          </p:cNvPr>
          <p:cNvSpPr>
            <a:spLocks noGrp="1"/>
          </p:cNvSpPr>
          <p:nvPr>
            <p:ph sz="quarter" idx="13"/>
          </p:nvPr>
        </p:nvSpPr>
        <p:spPr>
          <a:xfrm>
            <a:off x="550863" y="1989138"/>
            <a:ext cx="5113337" cy="42481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Freihandform: Form 7">
            <a:extLst>
              <a:ext uri="{FF2B5EF4-FFF2-40B4-BE49-F238E27FC236}">
                <a16:creationId xmlns:a16="http://schemas.microsoft.com/office/drawing/2014/main" id="{D84310ED-B949-429C-B606-D0A93A7ED7C7}"/>
              </a:ext>
            </a:extLst>
          </p:cNvPr>
          <p:cNvSpPr/>
          <p:nvPr/>
        </p:nvSpPr>
        <p:spPr>
          <a:xfrm>
            <a:off x="11599068" y="5372100"/>
            <a:ext cx="592931" cy="1485900"/>
          </a:xfrm>
          <a:custGeom>
            <a:avLst/>
            <a:gdLst>
              <a:gd name="connsiteX0" fmla="*/ 647700 w 647700"/>
              <a:gd name="connsiteY0" fmla="*/ 0 h 1285875"/>
              <a:gd name="connsiteX1" fmla="*/ 647700 w 647700"/>
              <a:gd name="connsiteY1" fmla="*/ 1285875 h 1285875"/>
              <a:gd name="connsiteX2" fmla="*/ 209550 w 647700"/>
              <a:gd name="connsiteY2" fmla="*/ 1285875 h 1285875"/>
              <a:gd name="connsiteX3" fmla="*/ 0 w 647700"/>
              <a:gd name="connsiteY3" fmla="*/ 857250 h 1285875"/>
              <a:gd name="connsiteX4" fmla="*/ 647700 w 647700"/>
              <a:gd name="connsiteY4" fmla="*/ 0 h 1285875"/>
              <a:gd name="connsiteX0" fmla="*/ 554832 w 554832"/>
              <a:gd name="connsiteY0" fmla="*/ 0 h 1285875"/>
              <a:gd name="connsiteX1" fmla="*/ 554832 w 554832"/>
              <a:gd name="connsiteY1" fmla="*/ 1285875 h 1285875"/>
              <a:gd name="connsiteX2" fmla="*/ 116682 w 554832"/>
              <a:gd name="connsiteY2" fmla="*/ 1285875 h 1285875"/>
              <a:gd name="connsiteX3" fmla="*/ 0 w 554832"/>
              <a:gd name="connsiteY3" fmla="*/ 980892 h 1285875"/>
              <a:gd name="connsiteX4" fmla="*/ 554832 w 554832"/>
              <a:gd name="connsiteY4" fmla="*/ 0 h 1285875"/>
              <a:gd name="connsiteX0" fmla="*/ 554832 w 554832"/>
              <a:gd name="connsiteY0" fmla="*/ 0 h 1285875"/>
              <a:gd name="connsiteX1" fmla="*/ 554832 w 554832"/>
              <a:gd name="connsiteY1" fmla="*/ 1285875 h 1285875"/>
              <a:gd name="connsiteX2" fmla="*/ 183357 w 554832"/>
              <a:gd name="connsiteY2" fmla="*/ 1283814 h 1285875"/>
              <a:gd name="connsiteX3" fmla="*/ 0 w 554832"/>
              <a:gd name="connsiteY3" fmla="*/ 980892 h 1285875"/>
              <a:gd name="connsiteX4" fmla="*/ 554832 w 554832"/>
              <a:gd name="connsiteY4" fmla="*/ 0 h 1285875"/>
              <a:gd name="connsiteX0" fmla="*/ 554832 w 554832"/>
              <a:gd name="connsiteY0" fmla="*/ 0 h 1285875"/>
              <a:gd name="connsiteX1" fmla="*/ 554832 w 554832"/>
              <a:gd name="connsiteY1" fmla="*/ 1285875 h 1285875"/>
              <a:gd name="connsiteX2" fmla="*/ 169934 w 554832"/>
              <a:gd name="connsiteY2" fmla="*/ 1285874 h 1285875"/>
              <a:gd name="connsiteX3" fmla="*/ 0 w 554832"/>
              <a:gd name="connsiteY3" fmla="*/ 980892 h 1285875"/>
              <a:gd name="connsiteX4" fmla="*/ 554832 w 554832"/>
              <a:gd name="connsiteY4" fmla="*/ 0 h 1285875"/>
              <a:gd name="connsiteX0" fmla="*/ 557069 w 557069"/>
              <a:gd name="connsiteY0" fmla="*/ 0 h 1285875"/>
              <a:gd name="connsiteX1" fmla="*/ 557069 w 557069"/>
              <a:gd name="connsiteY1" fmla="*/ 1285875 h 1285875"/>
              <a:gd name="connsiteX2" fmla="*/ 172171 w 557069"/>
              <a:gd name="connsiteY2" fmla="*/ 1285874 h 1285875"/>
              <a:gd name="connsiteX3" fmla="*/ 0 w 557069"/>
              <a:gd name="connsiteY3" fmla="*/ 976770 h 1285875"/>
              <a:gd name="connsiteX4" fmla="*/ 557069 w 557069"/>
              <a:gd name="connsiteY4" fmla="*/ 0 h 128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069" h="1285875">
                <a:moveTo>
                  <a:pt x="557069" y="0"/>
                </a:moveTo>
                <a:lnTo>
                  <a:pt x="557069" y="1285875"/>
                </a:lnTo>
                <a:lnTo>
                  <a:pt x="172171" y="1285874"/>
                </a:lnTo>
                <a:lnTo>
                  <a:pt x="0" y="976770"/>
                </a:lnTo>
                <a:lnTo>
                  <a:pt x="557069"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96850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nhalt mit Überschrif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50800" y="475200"/>
            <a:ext cx="7921464" cy="1080000"/>
          </a:xfrm>
        </p:spPr>
        <p:txBody>
          <a:bodyPr anchor="t" anchorCtr="0">
            <a:normAutofit/>
          </a:bodyPr>
          <a:lstStyle>
            <a:lvl1pPr algn="l">
              <a:defRPr sz="2800" b="1"/>
            </a:lvl1pPr>
          </a:lstStyle>
          <a:p>
            <a:r>
              <a:rPr lang="de-DE"/>
              <a:t>Mastertitelformat bearbeiten</a:t>
            </a:r>
            <a:endParaRPr lang="de-DE" dirty="0"/>
          </a:p>
        </p:txBody>
      </p:sp>
      <p:sp>
        <p:nvSpPr>
          <p:cNvPr id="3" name="Inhaltsplatzhalter 2"/>
          <p:cNvSpPr>
            <a:spLocks noGrp="1"/>
          </p:cNvSpPr>
          <p:nvPr>
            <p:ph idx="1"/>
          </p:nvPr>
        </p:nvSpPr>
        <p:spPr>
          <a:xfrm>
            <a:off x="5951538" y="1989137"/>
            <a:ext cx="5689600" cy="4248151"/>
          </a:xfrm>
        </p:spPr>
        <p:txBody>
          <a:bodyPr>
            <a:normAutofit/>
          </a:bodyPr>
          <a:lstStyle>
            <a:lvl1pPr>
              <a:defRPr sz="2000"/>
            </a:lvl1pPr>
            <a:lvl2pPr>
              <a:defRPr sz="2000"/>
            </a:lvl2pPr>
            <a:lvl3pPr>
              <a:defRPr sz="1800"/>
            </a:lvl3pPr>
            <a:lvl4pPr>
              <a:defRPr sz="1800"/>
            </a:lvl4pPr>
            <a:lvl5pPr>
              <a:defRPr sz="14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Freihandform: Form 9">
            <a:extLst>
              <a:ext uri="{FF2B5EF4-FFF2-40B4-BE49-F238E27FC236}">
                <a16:creationId xmlns:a16="http://schemas.microsoft.com/office/drawing/2014/main" id="{45D92958-4C3C-4822-B37A-809DB80989CB}"/>
              </a:ext>
            </a:extLst>
          </p:cNvPr>
          <p:cNvSpPr/>
          <p:nvPr/>
        </p:nvSpPr>
        <p:spPr>
          <a:xfrm>
            <a:off x="11599068" y="5372100"/>
            <a:ext cx="592931" cy="1485900"/>
          </a:xfrm>
          <a:custGeom>
            <a:avLst/>
            <a:gdLst>
              <a:gd name="connsiteX0" fmla="*/ 647700 w 647700"/>
              <a:gd name="connsiteY0" fmla="*/ 0 h 1285875"/>
              <a:gd name="connsiteX1" fmla="*/ 647700 w 647700"/>
              <a:gd name="connsiteY1" fmla="*/ 1285875 h 1285875"/>
              <a:gd name="connsiteX2" fmla="*/ 209550 w 647700"/>
              <a:gd name="connsiteY2" fmla="*/ 1285875 h 1285875"/>
              <a:gd name="connsiteX3" fmla="*/ 0 w 647700"/>
              <a:gd name="connsiteY3" fmla="*/ 857250 h 1285875"/>
              <a:gd name="connsiteX4" fmla="*/ 647700 w 647700"/>
              <a:gd name="connsiteY4" fmla="*/ 0 h 1285875"/>
              <a:gd name="connsiteX0" fmla="*/ 554832 w 554832"/>
              <a:gd name="connsiteY0" fmla="*/ 0 h 1285875"/>
              <a:gd name="connsiteX1" fmla="*/ 554832 w 554832"/>
              <a:gd name="connsiteY1" fmla="*/ 1285875 h 1285875"/>
              <a:gd name="connsiteX2" fmla="*/ 116682 w 554832"/>
              <a:gd name="connsiteY2" fmla="*/ 1285875 h 1285875"/>
              <a:gd name="connsiteX3" fmla="*/ 0 w 554832"/>
              <a:gd name="connsiteY3" fmla="*/ 980892 h 1285875"/>
              <a:gd name="connsiteX4" fmla="*/ 554832 w 554832"/>
              <a:gd name="connsiteY4" fmla="*/ 0 h 1285875"/>
              <a:gd name="connsiteX0" fmla="*/ 554832 w 554832"/>
              <a:gd name="connsiteY0" fmla="*/ 0 h 1285875"/>
              <a:gd name="connsiteX1" fmla="*/ 554832 w 554832"/>
              <a:gd name="connsiteY1" fmla="*/ 1285875 h 1285875"/>
              <a:gd name="connsiteX2" fmla="*/ 183357 w 554832"/>
              <a:gd name="connsiteY2" fmla="*/ 1283814 h 1285875"/>
              <a:gd name="connsiteX3" fmla="*/ 0 w 554832"/>
              <a:gd name="connsiteY3" fmla="*/ 980892 h 1285875"/>
              <a:gd name="connsiteX4" fmla="*/ 554832 w 554832"/>
              <a:gd name="connsiteY4" fmla="*/ 0 h 1285875"/>
              <a:gd name="connsiteX0" fmla="*/ 554832 w 554832"/>
              <a:gd name="connsiteY0" fmla="*/ 0 h 1285875"/>
              <a:gd name="connsiteX1" fmla="*/ 554832 w 554832"/>
              <a:gd name="connsiteY1" fmla="*/ 1285875 h 1285875"/>
              <a:gd name="connsiteX2" fmla="*/ 169934 w 554832"/>
              <a:gd name="connsiteY2" fmla="*/ 1285874 h 1285875"/>
              <a:gd name="connsiteX3" fmla="*/ 0 w 554832"/>
              <a:gd name="connsiteY3" fmla="*/ 980892 h 1285875"/>
              <a:gd name="connsiteX4" fmla="*/ 554832 w 554832"/>
              <a:gd name="connsiteY4" fmla="*/ 0 h 1285875"/>
              <a:gd name="connsiteX0" fmla="*/ 557069 w 557069"/>
              <a:gd name="connsiteY0" fmla="*/ 0 h 1285875"/>
              <a:gd name="connsiteX1" fmla="*/ 557069 w 557069"/>
              <a:gd name="connsiteY1" fmla="*/ 1285875 h 1285875"/>
              <a:gd name="connsiteX2" fmla="*/ 172171 w 557069"/>
              <a:gd name="connsiteY2" fmla="*/ 1285874 h 1285875"/>
              <a:gd name="connsiteX3" fmla="*/ 0 w 557069"/>
              <a:gd name="connsiteY3" fmla="*/ 976770 h 1285875"/>
              <a:gd name="connsiteX4" fmla="*/ 557069 w 557069"/>
              <a:gd name="connsiteY4" fmla="*/ 0 h 128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069" h="1285875">
                <a:moveTo>
                  <a:pt x="557069" y="0"/>
                </a:moveTo>
                <a:lnTo>
                  <a:pt x="557069" y="1285875"/>
                </a:lnTo>
                <a:lnTo>
                  <a:pt x="172171" y="1285874"/>
                </a:lnTo>
                <a:lnTo>
                  <a:pt x="0" y="976770"/>
                </a:lnTo>
                <a:lnTo>
                  <a:pt x="557069"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p:txBody>
          <a:bodyPr/>
          <a:lstStyle/>
          <a:p>
            <a:fld id="{DF28FB93-0A08-4E7D-8E63-9EFA29F1E093}" type="slidenum">
              <a:rPr lang="en-US" smtClean="0"/>
              <a:pPr/>
              <a:t>‹Nr.›</a:t>
            </a:fld>
            <a:endParaRPr lang="en-US"/>
          </a:p>
        </p:txBody>
      </p:sp>
      <p:sp>
        <p:nvSpPr>
          <p:cNvPr id="12" name="Inhaltsplatzhalter 11">
            <a:extLst>
              <a:ext uri="{FF2B5EF4-FFF2-40B4-BE49-F238E27FC236}">
                <a16:creationId xmlns:a16="http://schemas.microsoft.com/office/drawing/2014/main" id="{2B66D6F8-23B2-489D-BBAC-F471A35A1648}"/>
              </a:ext>
            </a:extLst>
          </p:cNvPr>
          <p:cNvSpPr>
            <a:spLocks noGrp="1"/>
          </p:cNvSpPr>
          <p:nvPr>
            <p:ph sz="quarter" idx="13"/>
          </p:nvPr>
        </p:nvSpPr>
        <p:spPr>
          <a:xfrm>
            <a:off x="550863" y="1989138"/>
            <a:ext cx="5113337" cy="424815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Freihandform: Form 7">
            <a:extLst>
              <a:ext uri="{FF2B5EF4-FFF2-40B4-BE49-F238E27FC236}">
                <a16:creationId xmlns:a16="http://schemas.microsoft.com/office/drawing/2014/main" id="{D38C20F3-48A1-4BE3-8C5C-46C5825E43AD}"/>
              </a:ext>
            </a:extLst>
          </p:cNvPr>
          <p:cNvSpPr/>
          <p:nvPr/>
        </p:nvSpPr>
        <p:spPr>
          <a:xfrm>
            <a:off x="11599068" y="5372100"/>
            <a:ext cx="592931" cy="1485900"/>
          </a:xfrm>
          <a:custGeom>
            <a:avLst/>
            <a:gdLst>
              <a:gd name="connsiteX0" fmla="*/ 647700 w 647700"/>
              <a:gd name="connsiteY0" fmla="*/ 0 h 1285875"/>
              <a:gd name="connsiteX1" fmla="*/ 647700 w 647700"/>
              <a:gd name="connsiteY1" fmla="*/ 1285875 h 1285875"/>
              <a:gd name="connsiteX2" fmla="*/ 209550 w 647700"/>
              <a:gd name="connsiteY2" fmla="*/ 1285875 h 1285875"/>
              <a:gd name="connsiteX3" fmla="*/ 0 w 647700"/>
              <a:gd name="connsiteY3" fmla="*/ 857250 h 1285875"/>
              <a:gd name="connsiteX4" fmla="*/ 647700 w 647700"/>
              <a:gd name="connsiteY4" fmla="*/ 0 h 1285875"/>
              <a:gd name="connsiteX0" fmla="*/ 554832 w 554832"/>
              <a:gd name="connsiteY0" fmla="*/ 0 h 1285875"/>
              <a:gd name="connsiteX1" fmla="*/ 554832 w 554832"/>
              <a:gd name="connsiteY1" fmla="*/ 1285875 h 1285875"/>
              <a:gd name="connsiteX2" fmla="*/ 116682 w 554832"/>
              <a:gd name="connsiteY2" fmla="*/ 1285875 h 1285875"/>
              <a:gd name="connsiteX3" fmla="*/ 0 w 554832"/>
              <a:gd name="connsiteY3" fmla="*/ 980892 h 1285875"/>
              <a:gd name="connsiteX4" fmla="*/ 554832 w 554832"/>
              <a:gd name="connsiteY4" fmla="*/ 0 h 1285875"/>
              <a:gd name="connsiteX0" fmla="*/ 554832 w 554832"/>
              <a:gd name="connsiteY0" fmla="*/ 0 h 1285875"/>
              <a:gd name="connsiteX1" fmla="*/ 554832 w 554832"/>
              <a:gd name="connsiteY1" fmla="*/ 1285875 h 1285875"/>
              <a:gd name="connsiteX2" fmla="*/ 183357 w 554832"/>
              <a:gd name="connsiteY2" fmla="*/ 1283814 h 1285875"/>
              <a:gd name="connsiteX3" fmla="*/ 0 w 554832"/>
              <a:gd name="connsiteY3" fmla="*/ 980892 h 1285875"/>
              <a:gd name="connsiteX4" fmla="*/ 554832 w 554832"/>
              <a:gd name="connsiteY4" fmla="*/ 0 h 1285875"/>
              <a:gd name="connsiteX0" fmla="*/ 554832 w 554832"/>
              <a:gd name="connsiteY0" fmla="*/ 0 h 1285875"/>
              <a:gd name="connsiteX1" fmla="*/ 554832 w 554832"/>
              <a:gd name="connsiteY1" fmla="*/ 1285875 h 1285875"/>
              <a:gd name="connsiteX2" fmla="*/ 169934 w 554832"/>
              <a:gd name="connsiteY2" fmla="*/ 1285874 h 1285875"/>
              <a:gd name="connsiteX3" fmla="*/ 0 w 554832"/>
              <a:gd name="connsiteY3" fmla="*/ 980892 h 1285875"/>
              <a:gd name="connsiteX4" fmla="*/ 554832 w 554832"/>
              <a:gd name="connsiteY4" fmla="*/ 0 h 1285875"/>
              <a:gd name="connsiteX0" fmla="*/ 557069 w 557069"/>
              <a:gd name="connsiteY0" fmla="*/ 0 h 1285875"/>
              <a:gd name="connsiteX1" fmla="*/ 557069 w 557069"/>
              <a:gd name="connsiteY1" fmla="*/ 1285875 h 1285875"/>
              <a:gd name="connsiteX2" fmla="*/ 172171 w 557069"/>
              <a:gd name="connsiteY2" fmla="*/ 1285874 h 1285875"/>
              <a:gd name="connsiteX3" fmla="*/ 0 w 557069"/>
              <a:gd name="connsiteY3" fmla="*/ 976770 h 1285875"/>
              <a:gd name="connsiteX4" fmla="*/ 557069 w 557069"/>
              <a:gd name="connsiteY4" fmla="*/ 0 h 128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069" h="1285875">
                <a:moveTo>
                  <a:pt x="557069" y="0"/>
                </a:moveTo>
                <a:lnTo>
                  <a:pt x="557069" y="1285875"/>
                </a:lnTo>
                <a:lnTo>
                  <a:pt x="172171" y="1285874"/>
                </a:lnTo>
                <a:lnTo>
                  <a:pt x="0" y="976770"/>
                </a:lnTo>
                <a:lnTo>
                  <a:pt x="557069"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32859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ild mit Überschrif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Bildplatzhalter 2"/>
          <p:cNvSpPr>
            <a:spLocks noGrp="1"/>
          </p:cNvSpPr>
          <p:nvPr>
            <p:ph type="pic" idx="1"/>
          </p:nvPr>
        </p:nvSpPr>
        <p:spPr>
          <a:xfrm>
            <a:off x="-1" y="0"/>
            <a:ext cx="5553075" cy="6857999"/>
          </a:xfrm>
          <a:custGeom>
            <a:avLst/>
            <a:gdLst>
              <a:gd name="connsiteX0" fmla="*/ 0 w 5553075"/>
              <a:gd name="connsiteY0" fmla="*/ 0 h 6857999"/>
              <a:gd name="connsiteX1" fmla="*/ 5553075 w 5553075"/>
              <a:gd name="connsiteY1" fmla="*/ 0 h 6857999"/>
              <a:gd name="connsiteX2" fmla="*/ 5553075 w 5553075"/>
              <a:gd name="connsiteY2" fmla="*/ 6857999 h 6857999"/>
              <a:gd name="connsiteX3" fmla="*/ 0 w 5553075"/>
              <a:gd name="connsiteY3" fmla="*/ 6857999 h 6857999"/>
              <a:gd name="connsiteX4" fmla="*/ 0 w 5553075"/>
              <a:gd name="connsiteY4" fmla="*/ 0 h 6857999"/>
              <a:gd name="connsiteX0" fmla="*/ 0 w 5553075"/>
              <a:gd name="connsiteY0" fmla="*/ 0 h 6857999"/>
              <a:gd name="connsiteX1" fmla="*/ 5553075 w 5553075"/>
              <a:gd name="connsiteY1" fmla="*/ 0 h 6857999"/>
              <a:gd name="connsiteX2" fmla="*/ 5550694 w 5553075"/>
              <a:gd name="connsiteY2" fmla="*/ 4412456 h 6857999"/>
              <a:gd name="connsiteX3" fmla="*/ 5553075 w 5553075"/>
              <a:gd name="connsiteY3" fmla="*/ 6857999 h 6857999"/>
              <a:gd name="connsiteX4" fmla="*/ 0 w 5553075"/>
              <a:gd name="connsiteY4" fmla="*/ 6857999 h 6857999"/>
              <a:gd name="connsiteX5" fmla="*/ 0 w 5553075"/>
              <a:gd name="connsiteY5" fmla="*/ 0 h 6857999"/>
              <a:gd name="connsiteX0" fmla="*/ 0 w 5963709"/>
              <a:gd name="connsiteY0" fmla="*/ 0 h 6857999"/>
              <a:gd name="connsiteX1" fmla="*/ 5553075 w 5963709"/>
              <a:gd name="connsiteY1" fmla="*/ 0 h 6857999"/>
              <a:gd name="connsiteX2" fmla="*/ 5550694 w 5963709"/>
              <a:gd name="connsiteY2" fmla="*/ 4412456 h 6857999"/>
              <a:gd name="connsiteX3" fmla="*/ 5550694 w 5963709"/>
              <a:gd name="connsiteY3" fmla="*/ 4410075 h 6857999"/>
              <a:gd name="connsiteX4" fmla="*/ 5553075 w 5963709"/>
              <a:gd name="connsiteY4" fmla="*/ 6857999 h 6857999"/>
              <a:gd name="connsiteX5" fmla="*/ 0 w 5963709"/>
              <a:gd name="connsiteY5" fmla="*/ 6857999 h 6857999"/>
              <a:gd name="connsiteX6" fmla="*/ 0 w 5963709"/>
              <a:gd name="connsiteY6" fmla="*/ 0 h 6857999"/>
              <a:gd name="connsiteX0" fmla="*/ 0 w 5553075"/>
              <a:gd name="connsiteY0" fmla="*/ 0 h 6857999"/>
              <a:gd name="connsiteX1" fmla="*/ 5553075 w 5553075"/>
              <a:gd name="connsiteY1" fmla="*/ 0 h 6857999"/>
              <a:gd name="connsiteX2" fmla="*/ 5550694 w 5553075"/>
              <a:gd name="connsiteY2" fmla="*/ 4412456 h 6857999"/>
              <a:gd name="connsiteX3" fmla="*/ 5550694 w 5553075"/>
              <a:gd name="connsiteY3" fmla="*/ 4410075 h 6857999"/>
              <a:gd name="connsiteX4" fmla="*/ 1285875 w 5553075"/>
              <a:gd name="connsiteY4" fmla="*/ 6857999 h 6857999"/>
              <a:gd name="connsiteX5" fmla="*/ 0 w 5553075"/>
              <a:gd name="connsiteY5" fmla="*/ 6857999 h 6857999"/>
              <a:gd name="connsiteX6" fmla="*/ 0 w 5553075"/>
              <a:gd name="connsiteY6" fmla="*/ 0 h 6857999"/>
              <a:gd name="connsiteX0" fmla="*/ 0 w 5553075"/>
              <a:gd name="connsiteY0" fmla="*/ 0 h 6857999"/>
              <a:gd name="connsiteX1" fmla="*/ 5553075 w 5553075"/>
              <a:gd name="connsiteY1" fmla="*/ 0 h 6857999"/>
              <a:gd name="connsiteX2" fmla="*/ 5550694 w 5553075"/>
              <a:gd name="connsiteY2" fmla="*/ 4412456 h 6857999"/>
              <a:gd name="connsiteX3" fmla="*/ 5550694 w 5553075"/>
              <a:gd name="connsiteY3" fmla="*/ 4410075 h 6857999"/>
              <a:gd name="connsiteX4" fmla="*/ 1285875 w 5553075"/>
              <a:gd name="connsiteY4" fmla="*/ 6857999 h 6857999"/>
              <a:gd name="connsiteX5" fmla="*/ 0 w 5553075"/>
              <a:gd name="connsiteY5" fmla="*/ 6857999 h 6857999"/>
              <a:gd name="connsiteX6" fmla="*/ 0 w 5553075"/>
              <a:gd name="connsiteY6" fmla="*/ 0 h 6857999"/>
              <a:gd name="connsiteX0" fmla="*/ 0 w 5770562"/>
              <a:gd name="connsiteY0" fmla="*/ 0 h 6857999"/>
              <a:gd name="connsiteX1" fmla="*/ 5553075 w 5770562"/>
              <a:gd name="connsiteY1" fmla="*/ 0 h 6857999"/>
              <a:gd name="connsiteX2" fmla="*/ 5550694 w 5770562"/>
              <a:gd name="connsiteY2" fmla="*/ 4412456 h 6857999"/>
              <a:gd name="connsiteX3" fmla="*/ 5550694 w 5770562"/>
              <a:gd name="connsiteY3" fmla="*/ 4410075 h 6857999"/>
              <a:gd name="connsiteX4" fmla="*/ 1285875 w 5770562"/>
              <a:gd name="connsiteY4" fmla="*/ 6857999 h 6857999"/>
              <a:gd name="connsiteX5" fmla="*/ 0 w 5770562"/>
              <a:gd name="connsiteY5" fmla="*/ 6857999 h 6857999"/>
              <a:gd name="connsiteX6" fmla="*/ 0 w 5770562"/>
              <a:gd name="connsiteY6" fmla="*/ 0 h 6857999"/>
              <a:gd name="connsiteX0" fmla="*/ 0 w 5770562"/>
              <a:gd name="connsiteY0" fmla="*/ 0 h 6857999"/>
              <a:gd name="connsiteX1" fmla="*/ 5553075 w 5770562"/>
              <a:gd name="connsiteY1" fmla="*/ 0 h 6857999"/>
              <a:gd name="connsiteX2" fmla="*/ 5550694 w 5770562"/>
              <a:gd name="connsiteY2" fmla="*/ 4412456 h 6857999"/>
              <a:gd name="connsiteX3" fmla="*/ 5550694 w 5770562"/>
              <a:gd name="connsiteY3" fmla="*/ 4410075 h 6857999"/>
              <a:gd name="connsiteX4" fmla="*/ 1285875 w 5770562"/>
              <a:gd name="connsiteY4" fmla="*/ 6857999 h 6857999"/>
              <a:gd name="connsiteX5" fmla="*/ 0 w 5770562"/>
              <a:gd name="connsiteY5" fmla="*/ 6857999 h 6857999"/>
              <a:gd name="connsiteX6" fmla="*/ 0 w 5770562"/>
              <a:gd name="connsiteY6" fmla="*/ 0 h 6857999"/>
              <a:gd name="connsiteX0" fmla="*/ 0 w 6016096"/>
              <a:gd name="connsiteY0" fmla="*/ 0 h 6857999"/>
              <a:gd name="connsiteX1" fmla="*/ 5553075 w 6016096"/>
              <a:gd name="connsiteY1" fmla="*/ 0 h 6857999"/>
              <a:gd name="connsiteX2" fmla="*/ 5550694 w 6016096"/>
              <a:gd name="connsiteY2" fmla="*/ 4412456 h 6857999"/>
              <a:gd name="connsiteX3" fmla="*/ 5550694 w 6016096"/>
              <a:gd name="connsiteY3" fmla="*/ 4410075 h 6857999"/>
              <a:gd name="connsiteX4" fmla="*/ 1285875 w 6016096"/>
              <a:gd name="connsiteY4" fmla="*/ 6857999 h 6857999"/>
              <a:gd name="connsiteX5" fmla="*/ 0 w 6016096"/>
              <a:gd name="connsiteY5" fmla="*/ 6857999 h 6857999"/>
              <a:gd name="connsiteX6" fmla="*/ 0 w 6016096"/>
              <a:gd name="connsiteY6" fmla="*/ 0 h 6857999"/>
              <a:gd name="connsiteX0" fmla="*/ 0 w 5893651"/>
              <a:gd name="connsiteY0" fmla="*/ 0 h 6857999"/>
              <a:gd name="connsiteX1" fmla="*/ 5553075 w 5893651"/>
              <a:gd name="connsiteY1" fmla="*/ 0 h 6857999"/>
              <a:gd name="connsiteX2" fmla="*/ 5550694 w 5893651"/>
              <a:gd name="connsiteY2" fmla="*/ 4412456 h 6857999"/>
              <a:gd name="connsiteX3" fmla="*/ 5379244 w 5893651"/>
              <a:gd name="connsiteY3" fmla="*/ 5400675 h 6857999"/>
              <a:gd name="connsiteX4" fmla="*/ 1285875 w 5893651"/>
              <a:gd name="connsiteY4" fmla="*/ 6857999 h 6857999"/>
              <a:gd name="connsiteX5" fmla="*/ 0 w 5893651"/>
              <a:gd name="connsiteY5" fmla="*/ 6857999 h 6857999"/>
              <a:gd name="connsiteX6" fmla="*/ 0 w 5893651"/>
              <a:gd name="connsiteY6" fmla="*/ 0 h 6857999"/>
              <a:gd name="connsiteX0" fmla="*/ 0 w 5678444"/>
              <a:gd name="connsiteY0" fmla="*/ 0 h 6857999"/>
              <a:gd name="connsiteX1" fmla="*/ 5553075 w 5678444"/>
              <a:gd name="connsiteY1" fmla="*/ 0 h 6857999"/>
              <a:gd name="connsiteX2" fmla="*/ 5550694 w 5678444"/>
              <a:gd name="connsiteY2" fmla="*/ 4412456 h 6857999"/>
              <a:gd name="connsiteX3" fmla="*/ 5379244 w 5678444"/>
              <a:gd name="connsiteY3" fmla="*/ 5400675 h 6857999"/>
              <a:gd name="connsiteX4" fmla="*/ 1285875 w 5678444"/>
              <a:gd name="connsiteY4" fmla="*/ 6857999 h 6857999"/>
              <a:gd name="connsiteX5" fmla="*/ 0 w 5678444"/>
              <a:gd name="connsiteY5" fmla="*/ 6857999 h 6857999"/>
              <a:gd name="connsiteX6" fmla="*/ 0 w 5678444"/>
              <a:gd name="connsiteY6" fmla="*/ 0 h 6857999"/>
              <a:gd name="connsiteX0" fmla="*/ 0 w 6085146"/>
              <a:gd name="connsiteY0" fmla="*/ 0 h 6857999"/>
              <a:gd name="connsiteX1" fmla="*/ 5553075 w 6085146"/>
              <a:gd name="connsiteY1" fmla="*/ 0 h 6857999"/>
              <a:gd name="connsiteX2" fmla="*/ 5379244 w 6085146"/>
              <a:gd name="connsiteY2" fmla="*/ 5400675 h 6857999"/>
              <a:gd name="connsiteX3" fmla="*/ 1285875 w 6085146"/>
              <a:gd name="connsiteY3" fmla="*/ 6857999 h 6857999"/>
              <a:gd name="connsiteX4" fmla="*/ 0 w 6085146"/>
              <a:gd name="connsiteY4" fmla="*/ 6857999 h 6857999"/>
              <a:gd name="connsiteX5" fmla="*/ 0 w 6085146"/>
              <a:gd name="connsiteY5" fmla="*/ 0 h 6857999"/>
              <a:gd name="connsiteX0" fmla="*/ 0 w 6085146"/>
              <a:gd name="connsiteY0" fmla="*/ 0 h 6857999"/>
              <a:gd name="connsiteX1" fmla="*/ 5553075 w 6085146"/>
              <a:gd name="connsiteY1" fmla="*/ 0 h 6857999"/>
              <a:gd name="connsiteX2" fmla="*/ 5379244 w 6085146"/>
              <a:gd name="connsiteY2" fmla="*/ 5353050 h 6857999"/>
              <a:gd name="connsiteX3" fmla="*/ 1285875 w 6085146"/>
              <a:gd name="connsiteY3" fmla="*/ 6857999 h 6857999"/>
              <a:gd name="connsiteX4" fmla="*/ 0 w 6085146"/>
              <a:gd name="connsiteY4" fmla="*/ 6857999 h 6857999"/>
              <a:gd name="connsiteX5" fmla="*/ 0 w 6085146"/>
              <a:gd name="connsiteY5" fmla="*/ 0 h 6857999"/>
              <a:gd name="connsiteX0" fmla="*/ 0 w 6170101"/>
              <a:gd name="connsiteY0" fmla="*/ 0 h 6857999"/>
              <a:gd name="connsiteX1" fmla="*/ 5553075 w 6170101"/>
              <a:gd name="connsiteY1" fmla="*/ 0 h 6857999"/>
              <a:gd name="connsiteX2" fmla="*/ 5579269 w 6170101"/>
              <a:gd name="connsiteY2" fmla="*/ 4419600 h 6857999"/>
              <a:gd name="connsiteX3" fmla="*/ 1285875 w 6170101"/>
              <a:gd name="connsiteY3" fmla="*/ 6857999 h 6857999"/>
              <a:gd name="connsiteX4" fmla="*/ 0 w 6170101"/>
              <a:gd name="connsiteY4" fmla="*/ 6857999 h 6857999"/>
              <a:gd name="connsiteX5" fmla="*/ 0 w 6170101"/>
              <a:gd name="connsiteY5" fmla="*/ 0 h 6857999"/>
              <a:gd name="connsiteX0" fmla="*/ 0 w 6170101"/>
              <a:gd name="connsiteY0" fmla="*/ 0 h 6857999"/>
              <a:gd name="connsiteX1" fmla="*/ 5553075 w 6170101"/>
              <a:gd name="connsiteY1" fmla="*/ 0 h 6857999"/>
              <a:gd name="connsiteX2" fmla="*/ 5579269 w 6170101"/>
              <a:gd name="connsiteY2" fmla="*/ 4419600 h 6857999"/>
              <a:gd name="connsiteX3" fmla="*/ 1285875 w 6170101"/>
              <a:gd name="connsiteY3" fmla="*/ 6857999 h 6857999"/>
              <a:gd name="connsiteX4" fmla="*/ 0 w 6170101"/>
              <a:gd name="connsiteY4" fmla="*/ 6857999 h 6857999"/>
              <a:gd name="connsiteX5" fmla="*/ 0 w 6170101"/>
              <a:gd name="connsiteY5" fmla="*/ 0 h 6857999"/>
              <a:gd name="connsiteX0" fmla="*/ 0 w 6170101"/>
              <a:gd name="connsiteY0" fmla="*/ 0 h 6857999"/>
              <a:gd name="connsiteX1" fmla="*/ 5553075 w 6170101"/>
              <a:gd name="connsiteY1" fmla="*/ 0 h 6857999"/>
              <a:gd name="connsiteX2" fmla="*/ 5579269 w 6170101"/>
              <a:gd name="connsiteY2" fmla="*/ 4419600 h 6857999"/>
              <a:gd name="connsiteX3" fmla="*/ 1285875 w 6170101"/>
              <a:gd name="connsiteY3" fmla="*/ 6857999 h 6857999"/>
              <a:gd name="connsiteX4" fmla="*/ 0 w 6170101"/>
              <a:gd name="connsiteY4" fmla="*/ 6857999 h 6857999"/>
              <a:gd name="connsiteX5" fmla="*/ 0 w 6170101"/>
              <a:gd name="connsiteY5" fmla="*/ 0 h 6857999"/>
              <a:gd name="connsiteX0" fmla="*/ 0 w 5977995"/>
              <a:gd name="connsiteY0" fmla="*/ 0 h 6857999"/>
              <a:gd name="connsiteX1" fmla="*/ 5553075 w 5977995"/>
              <a:gd name="connsiteY1" fmla="*/ 0 h 6857999"/>
              <a:gd name="connsiteX2" fmla="*/ 5579269 w 5977995"/>
              <a:gd name="connsiteY2" fmla="*/ 4419600 h 6857999"/>
              <a:gd name="connsiteX3" fmla="*/ 1285875 w 5977995"/>
              <a:gd name="connsiteY3" fmla="*/ 6857999 h 6857999"/>
              <a:gd name="connsiteX4" fmla="*/ 0 w 5977995"/>
              <a:gd name="connsiteY4" fmla="*/ 6857999 h 6857999"/>
              <a:gd name="connsiteX5" fmla="*/ 0 w 5977995"/>
              <a:gd name="connsiteY5" fmla="*/ 0 h 6857999"/>
              <a:gd name="connsiteX0" fmla="*/ 0 w 5640617"/>
              <a:gd name="connsiteY0" fmla="*/ 0 h 6857999"/>
              <a:gd name="connsiteX1" fmla="*/ 5553075 w 5640617"/>
              <a:gd name="connsiteY1" fmla="*/ 0 h 6857999"/>
              <a:gd name="connsiteX2" fmla="*/ 5579269 w 5640617"/>
              <a:gd name="connsiteY2" fmla="*/ 4419600 h 6857999"/>
              <a:gd name="connsiteX3" fmla="*/ 1285875 w 5640617"/>
              <a:gd name="connsiteY3" fmla="*/ 6857999 h 6857999"/>
              <a:gd name="connsiteX4" fmla="*/ 0 w 5640617"/>
              <a:gd name="connsiteY4" fmla="*/ 6857999 h 6857999"/>
              <a:gd name="connsiteX5" fmla="*/ 0 w 5640617"/>
              <a:gd name="connsiteY5" fmla="*/ 0 h 6857999"/>
              <a:gd name="connsiteX0" fmla="*/ 0 w 5655387"/>
              <a:gd name="connsiteY0" fmla="*/ 0 h 6857999"/>
              <a:gd name="connsiteX1" fmla="*/ 5581650 w 5655387"/>
              <a:gd name="connsiteY1" fmla="*/ 0 h 6857999"/>
              <a:gd name="connsiteX2" fmla="*/ 5579269 w 5655387"/>
              <a:gd name="connsiteY2" fmla="*/ 4419600 h 6857999"/>
              <a:gd name="connsiteX3" fmla="*/ 1285875 w 5655387"/>
              <a:gd name="connsiteY3" fmla="*/ 6857999 h 6857999"/>
              <a:gd name="connsiteX4" fmla="*/ 0 w 5655387"/>
              <a:gd name="connsiteY4" fmla="*/ 6857999 h 6857999"/>
              <a:gd name="connsiteX5" fmla="*/ 0 w 5655387"/>
              <a:gd name="connsiteY5" fmla="*/ 0 h 6857999"/>
              <a:gd name="connsiteX0" fmla="*/ 0 w 5621653"/>
              <a:gd name="connsiteY0" fmla="*/ 0 h 6857999"/>
              <a:gd name="connsiteX1" fmla="*/ 5581650 w 5621653"/>
              <a:gd name="connsiteY1" fmla="*/ 0 h 6857999"/>
              <a:gd name="connsiteX2" fmla="*/ 5579269 w 5621653"/>
              <a:gd name="connsiteY2" fmla="*/ 4419600 h 6857999"/>
              <a:gd name="connsiteX3" fmla="*/ 1285875 w 5621653"/>
              <a:gd name="connsiteY3" fmla="*/ 6857999 h 6857999"/>
              <a:gd name="connsiteX4" fmla="*/ 0 w 5621653"/>
              <a:gd name="connsiteY4" fmla="*/ 6857999 h 6857999"/>
              <a:gd name="connsiteX5" fmla="*/ 0 w 5621653"/>
              <a:gd name="connsiteY5" fmla="*/ 0 h 6857999"/>
              <a:gd name="connsiteX0" fmla="*/ 0 w 5589474"/>
              <a:gd name="connsiteY0" fmla="*/ 0 h 6857999"/>
              <a:gd name="connsiteX1" fmla="*/ 5581650 w 5589474"/>
              <a:gd name="connsiteY1" fmla="*/ 0 h 6857999"/>
              <a:gd name="connsiteX2" fmla="*/ 5579269 w 5589474"/>
              <a:gd name="connsiteY2" fmla="*/ 4419600 h 6857999"/>
              <a:gd name="connsiteX3" fmla="*/ 1285875 w 5589474"/>
              <a:gd name="connsiteY3" fmla="*/ 6857999 h 6857999"/>
              <a:gd name="connsiteX4" fmla="*/ 0 w 5589474"/>
              <a:gd name="connsiteY4" fmla="*/ 6857999 h 6857999"/>
              <a:gd name="connsiteX5" fmla="*/ 0 w 5589474"/>
              <a:gd name="connsiteY5" fmla="*/ 0 h 6857999"/>
              <a:gd name="connsiteX0" fmla="*/ 0 w 5586342"/>
              <a:gd name="connsiteY0" fmla="*/ 0 h 6857999"/>
              <a:gd name="connsiteX1" fmla="*/ 5581650 w 5586342"/>
              <a:gd name="connsiteY1" fmla="*/ 0 h 6857999"/>
              <a:gd name="connsiteX2" fmla="*/ 5553075 w 5586342"/>
              <a:gd name="connsiteY2" fmla="*/ 4414838 h 6857999"/>
              <a:gd name="connsiteX3" fmla="*/ 1285875 w 5586342"/>
              <a:gd name="connsiteY3" fmla="*/ 6857999 h 6857999"/>
              <a:gd name="connsiteX4" fmla="*/ 0 w 5586342"/>
              <a:gd name="connsiteY4" fmla="*/ 6857999 h 6857999"/>
              <a:gd name="connsiteX5" fmla="*/ 0 w 5586342"/>
              <a:gd name="connsiteY5" fmla="*/ 0 h 6857999"/>
              <a:gd name="connsiteX0" fmla="*/ 0 w 5559601"/>
              <a:gd name="connsiteY0" fmla="*/ 0 h 6857999"/>
              <a:gd name="connsiteX1" fmla="*/ 5550694 w 5559601"/>
              <a:gd name="connsiteY1" fmla="*/ 0 h 6857999"/>
              <a:gd name="connsiteX2" fmla="*/ 5553075 w 5559601"/>
              <a:gd name="connsiteY2" fmla="*/ 4414838 h 6857999"/>
              <a:gd name="connsiteX3" fmla="*/ 1285875 w 5559601"/>
              <a:gd name="connsiteY3" fmla="*/ 6857999 h 6857999"/>
              <a:gd name="connsiteX4" fmla="*/ 0 w 5559601"/>
              <a:gd name="connsiteY4" fmla="*/ 6857999 h 6857999"/>
              <a:gd name="connsiteX5" fmla="*/ 0 w 5559601"/>
              <a:gd name="connsiteY5" fmla="*/ 0 h 6857999"/>
              <a:gd name="connsiteX0" fmla="*/ 0 w 5553075"/>
              <a:gd name="connsiteY0" fmla="*/ 0 h 6857999"/>
              <a:gd name="connsiteX1" fmla="*/ 5550694 w 5553075"/>
              <a:gd name="connsiteY1" fmla="*/ 0 h 6857999"/>
              <a:gd name="connsiteX2" fmla="*/ 5553075 w 5553075"/>
              <a:gd name="connsiteY2" fmla="*/ 4414838 h 6857999"/>
              <a:gd name="connsiteX3" fmla="*/ 1285875 w 5553075"/>
              <a:gd name="connsiteY3" fmla="*/ 6857999 h 6857999"/>
              <a:gd name="connsiteX4" fmla="*/ 0 w 5553075"/>
              <a:gd name="connsiteY4" fmla="*/ 6857999 h 6857999"/>
              <a:gd name="connsiteX5" fmla="*/ 0 w 5553075"/>
              <a:gd name="connsiteY5"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53075" h="6857999">
                <a:moveTo>
                  <a:pt x="0" y="0"/>
                </a:moveTo>
                <a:lnTo>
                  <a:pt x="5550694" y="0"/>
                </a:lnTo>
                <a:cubicBezTo>
                  <a:pt x="5554266" y="1719263"/>
                  <a:pt x="5549900" y="3081338"/>
                  <a:pt x="5553075" y="4414838"/>
                </a:cubicBezTo>
                <a:lnTo>
                  <a:pt x="1285875" y="6857999"/>
                </a:lnTo>
                <a:lnTo>
                  <a:pt x="0" y="6857999"/>
                </a:lnTo>
                <a:lnTo>
                  <a:pt x="0" y="0"/>
                </a:ln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DE" dirty="0"/>
          </a:p>
        </p:txBody>
      </p:sp>
      <p:sp>
        <p:nvSpPr>
          <p:cNvPr id="7" name="Foliennummernplatzhalter 6"/>
          <p:cNvSpPr>
            <a:spLocks noGrp="1"/>
          </p:cNvSpPr>
          <p:nvPr>
            <p:ph type="sldNum" sz="quarter" idx="12"/>
          </p:nvPr>
        </p:nvSpPr>
        <p:spPr>
          <a:noFill/>
        </p:spPr>
        <p:txBody>
          <a:bodyPr/>
          <a:lstStyle>
            <a:lvl1pPr>
              <a:defRPr>
                <a:solidFill>
                  <a:schemeClr val="tx2"/>
                </a:solidFill>
              </a:defRPr>
            </a:lvl1pPr>
          </a:lstStyle>
          <a:p>
            <a:fld id="{DF28FB93-0A08-4E7D-8E63-9EFA29F1E093}" type="slidenum">
              <a:rPr lang="en-US" smtClean="0"/>
              <a:pPr/>
              <a:t>‹Nr.›</a:t>
            </a:fld>
            <a:endParaRPr lang="en-US" dirty="0"/>
          </a:p>
        </p:txBody>
      </p:sp>
      <p:sp>
        <p:nvSpPr>
          <p:cNvPr id="10" name="Titel 9">
            <a:extLst>
              <a:ext uri="{FF2B5EF4-FFF2-40B4-BE49-F238E27FC236}">
                <a16:creationId xmlns:a16="http://schemas.microsoft.com/office/drawing/2014/main" id="{40745C3C-258C-4AAD-85DA-5A73367C283B}"/>
              </a:ext>
            </a:extLst>
          </p:cNvPr>
          <p:cNvSpPr>
            <a:spLocks noGrp="1"/>
          </p:cNvSpPr>
          <p:nvPr>
            <p:ph type="title"/>
          </p:nvPr>
        </p:nvSpPr>
        <p:spPr>
          <a:xfrm>
            <a:off x="5951538" y="476672"/>
            <a:ext cx="5687324" cy="1080000"/>
          </a:xfrm>
        </p:spPr>
        <p:txBody>
          <a:bodyPr/>
          <a:lstStyle/>
          <a:p>
            <a:r>
              <a:rPr lang="de-DE"/>
              <a:t>Mastertitelformat bearbeiten</a:t>
            </a:r>
            <a:endParaRPr lang="de-DE" dirty="0"/>
          </a:p>
        </p:txBody>
      </p:sp>
      <p:sp>
        <p:nvSpPr>
          <p:cNvPr id="12" name="Textplatzhalter 11">
            <a:extLst>
              <a:ext uri="{FF2B5EF4-FFF2-40B4-BE49-F238E27FC236}">
                <a16:creationId xmlns:a16="http://schemas.microsoft.com/office/drawing/2014/main" id="{6B4FA772-F1F2-4088-B958-D5BB8EAAD8CE}"/>
              </a:ext>
            </a:extLst>
          </p:cNvPr>
          <p:cNvSpPr>
            <a:spLocks noGrp="1"/>
          </p:cNvSpPr>
          <p:nvPr>
            <p:ph type="body" sz="quarter" idx="13"/>
          </p:nvPr>
        </p:nvSpPr>
        <p:spPr>
          <a:xfrm>
            <a:off x="5951538" y="1989138"/>
            <a:ext cx="6240462" cy="439219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79763120"/>
      </p:ext>
    </p:extLst>
  </p:cSld>
  <p:clrMapOvr>
    <a:masterClrMapping/>
  </p:clrMapOvr>
  <p:extLst>
    <p:ext uri="{DCECCB84-F9BA-43D5-87BE-67443E8EF086}">
      <p15:sldGuideLst xmlns:p15="http://schemas.microsoft.com/office/powerpoint/2012/main">
        <p15:guide id="1" pos="3497">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En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821F33-D17C-4C81-A1EB-BD108A9A73BE}"/>
              </a:ext>
            </a:extLst>
          </p:cNvPr>
          <p:cNvSpPr>
            <a:spLocks noGrp="1"/>
          </p:cNvSpPr>
          <p:nvPr>
            <p:ph type="title"/>
          </p:nvPr>
        </p:nvSpPr>
        <p:spPr>
          <a:xfrm>
            <a:off x="1847528" y="476672"/>
            <a:ext cx="5256584" cy="2736304"/>
          </a:xfrm>
        </p:spPr>
        <p:txBody>
          <a:bodyPr anchor="ctr">
            <a:normAutofit/>
          </a:bodyPr>
          <a:lstStyle>
            <a:lvl1pPr algn="ctr">
              <a:defRPr sz="3600">
                <a:solidFill>
                  <a:schemeClr val="bg1"/>
                </a:solidFill>
              </a:defRPr>
            </a:lvl1pPr>
          </a:lstStyle>
          <a:p>
            <a:r>
              <a:rPr lang="de-DE"/>
              <a:t>Mastertitelformat bearbeiten</a:t>
            </a:r>
            <a:endParaRPr lang="de-DE" dirty="0"/>
          </a:p>
        </p:txBody>
      </p:sp>
      <p:pic>
        <p:nvPicPr>
          <p:cNvPr id="3" name="Grafik 2">
            <a:extLst>
              <a:ext uri="{FF2B5EF4-FFF2-40B4-BE49-F238E27FC236}">
                <a16:creationId xmlns:a16="http://schemas.microsoft.com/office/drawing/2014/main" id="{1AE6A4FF-CF80-F75D-5917-8507188665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27848" y="6143468"/>
            <a:ext cx="2524211" cy="614738"/>
          </a:xfrm>
          <a:prstGeom prst="rect">
            <a:avLst/>
          </a:prstGeom>
        </p:spPr>
      </p:pic>
      <p:sp>
        <p:nvSpPr>
          <p:cNvPr id="4" name="Textfeld 3">
            <a:extLst>
              <a:ext uri="{FF2B5EF4-FFF2-40B4-BE49-F238E27FC236}">
                <a16:creationId xmlns:a16="http://schemas.microsoft.com/office/drawing/2014/main" id="{8F89E002-EF67-6F46-1E53-D5B4D62936BB}"/>
              </a:ext>
            </a:extLst>
          </p:cNvPr>
          <p:cNvSpPr txBox="1"/>
          <p:nvPr/>
        </p:nvSpPr>
        <p:spPr>
          <a:xfrm>
            <a:off x="8284702" y="1844824"/>
            <a:ext cx="3456000" cy="3384078"/>
          </a:xfrm>
          <a:prstGeom prst="rect">
            <a:avLst/>
          </a:prstGeom>
          <a:noFill/>
        </p:spPr>
        <p:txBody>
          <a:bodyPr wrap="square" rtlCol="0" anchor="b">
            <a:noAutofit/>
          </a:bodyPr>
          <a:lstStyle/>
          <a:p>
            <a:pPr algn="r"/>
            <a:r>
              <a:rPr lang="de-DE" sz="1100" b="1" dirty="0">
                <a:solidFill>
                  <a:schemeClr val="bg1"/>
                </a:solidFill>
              </a:rPr>
              <a:t>Nationale Agentur für</a:t>
            </a:r>
            <a:br>
              <a:rPr lang="de-DE" sz="1100" b="1" dirty="0">
                <a:solidFill>
                  <a:schemeClr val="bg1"/>
                </a:solidFill>
              </a:rPr>
            </a:br>
            <a:r>
              <a:rPr lang="de-DE" sz="1100" b="1" dirty="0">
                <a:solidFill>
                  <a:schemeClr val="bg1"/>
                </a:solidFill>
              </a:rPr>
              <a:t>Erasmus+ Hochschulzusammenarbeit</a:t>
            </a:r>
            <a:br>
              <a:rPr lang="de-DE" sz="1100" b="1" dirty="0">
                <a:solidFill>
                  <a:schemeClr val="bg1"/>
                </a:solidFill>
              </a:rPr>
            </a:br>
            <a:r>
              <a:rPr lang="de-DE" sz="1100" b="1" dirty="0">
                <a:solidFill>
                  <a:schemeClr val="bg1"/>
                </a:solidFill>
              </a:rPr>
              <a:t>Erasmus+ National Agency</a:t>
            </a:r>
            <a:br>
              <a:rPr lang="de-DE" sz="1100" b="1" dirty="0">
                <a:solidFill>
                  <a:schemeClr val="bg1"/>
                </a:solidFill>
              </a:rPr>
            </a:br>
            <a:r>
              <a:rPr lang="de-DE" sz="1100" b="1" dirty="0">
                <a:solidFill>
                  <a:schemeClr val="bg1"/>
                </a:solidFill>
              </a:rPr>
              <a:t>Higher Education</a:t>
            </a:r>
          </a:p>
          <a:p>
            <a:pPr algn="r"/>
            <a:r>
              <a:rPr lang="de-DE" sz="1100" b="1" dirty="0" err="1">
                <a:solidFill>
                  <a:schemeClr val="bg1"/>
                </a:solidFill>
              </a:rPr>
              <a:t>eu.daad.de</a:t>
            </a:r>
            <a:endParaRPr lang="de-DE" sz="1100" b="1" dirty="0">
              <a:solidFill>
                <a:schemeClr val="bg1"/>
              </a:solidFill>
            </a:endParaRPr>
          </a:p>
          <a:p>
            <a:pPr algn="r"/>
            <a:endParaRPr lang="de-DE" sz="1100" b="1" dirty="0">
              <a:solidFill>
                <a:schemeClr val="bg1"/>
              </a:solidFill>
            </a:endParaRPr>
          </a:p>
          <a:p>
            <a:pPr algn="r"/>
            <a:r>
              <a:rPr lang="de-DE" sz="1100" b="0" dirty="0">
                <a:solidFill>
                  <a:schemeClr val="bg1"/>
                </a:solidFill>
              </a:rPr>
              <a:t>DAAD – Deutscher Akademischer Austauschdienst</a:t>
            </a:r>
          </a:p>
          <a:p>
            <a:pPr algn="r"/>
            <a:r>
              <a:rPr lang="de-DE" sz="1100" b="0" dirty="0">
                <a:solidFill>
                  <a:schemeClr val="bg1"/>
                </a:solidFill>
              </a:rPr>
              <a:t>German Academic Exchange Service (DAAD)</a:t>
            </a:r>
          </a:p>
          <a:p>
            <a:pPr algn="r"/>
            <a:r>
              <a:rPr lang="de-DE" sz="1100" b="0" dirty="0">
                <a:solidFill>
                  <a:schemeClr val="bg1"/>
                </a:solidFill>
              </a:rPr>
              <a:t>Kennedyallee 50 | 53175 Bonn</a:t>
            </a:r>
          </a:p>
          <a:p>
            <a:pPr algn="r"/>
            <a:r>
              <a:rPr lang="de-DE" sz="1100" b="1" dirty="0" err="1">
                <a:solidFill>
                  <a:schemeClr val="bg1"/>
                </a:solidFill>
              </a:rPr>
              <a:t>www.daad.de</a:t>
            </a:r>
            <a:endParaRPr lang="de-DE" sz="1100" b="1" dirty="0">
              <a:solidFill>
                <a:schemeClr val="bg1"/>
              </a:solidFill>
            </a:endParaRPr>
          </a:p>
        </p:txBody>
      </p:sp>
    </p:spTree>
    <p:extLst>
      <p:ext uri="{BB962C8B-B14F-4D97-AF65-F5344CB8AC3E}">
        <p14:creationId xmlns:p14="http://schemas.microsoft.com/office/powerpoint/2010/main" val="2942792465"/>
      </p:ext>
    </p:extLst>
  </p:cSld>
  <p:clrMapOvr>
    <a:masterClrMapping/>
  </p:clrMapOvr>
  <p:transition spd="med">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En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feld 7">
            <a:extLst>
              <a:ext uri="{FF2B5EF4-FFF2-40B4-BE49-F238E27FC236}">
                <a16:creationId xmlns:a16="http://schemas.microsoft.com/office/drawing/2014/main" id="{DA04C6B1-932D-4726-B8BA-D2D5D4B191AB}"/>
              </a:ext>
            </a:extLst>
          </p:cNvPr>
          <p:cNvSpPr txBox="1"/>
          <p:nvPr/>
        </p:nvSpPr>
        <p:spPr>
          <a:xfrm>
            <a:off x="550863" y="1989138"/>
            <a:ext cx="3384897" cy="3384078"/>
          </a:xfrm>
          <a:prstGeom prst="rect">
            <a:avLst/>
          </a:prstGeom>
          <a:noFill/>
        </p:spPr>
        <p:txBody>
          <a:bodyPr wrap="square" rtlCol="0" anchor="b">
            <a:noAutofit/>
          </a:bodyPr>
          <a:lstStyle/>
          <a:p>
            <a:pPr algn="l"/>
            <a:r>
              <a:rPr lang="de-DE" sz="1100" b="1" dirty="0">
                <a:solidFill>
                  <a:schemeClr val="bg1"/>
                </a:solidFill>
              </a:rPr>
              <a:t>Nationale Agentur für</a:t>
            </a:r>
            <a:br>
              <a:rPr lang="de-DE" sz="1100" b="1" dirty="0">
                <a:solidFill>
                  <a:schemeClr val="bg1"/>
                </a:solidFill>
              </a:rPr>
            </a:br>
            <a:r>
              <a:rPr lang="de-DE" sz="1100" b="1" dirty="0">
                <a:solidFill>
                  <a:schemeClr val="bg1"/>
                </a:solidFill>
              </a:rPr>
              <a:t>Erasmus+ Hochschulzusammenarbeit</a:t>
            </a:r>
            <a:br>
              <a:rPr lang="de-DE" sz="1100" b="1" dirty="0">
                <a:solidFill>
                  <a:schemeClr val="bg1"/>
                </a:solidFill>
              </a:rPr>
            </a:br>
            <a:r>
              <a:rPr lang="de-DE" sz="1100" b="1" dirty="0">
                <a:solidFill>
                  <a:schemeClr val="bg1"/>
                </a:solidFill>
              </a:rPr>
              <a:t>Erasmus+ National Agency</a:t>
            </a:r>
            <a:br>
              <a:rPr lang="de-DE" sz="1100" b="1" dirty="0">
                <a:solidFill>
                  <a:schemeClr val="bg1"/>
                </a:solidFill>
              </a:rPr>
            </a:br>
            <a:r>
              <a:rPr lang="de-DE" sz="1100" b="1" dirty="0">
                <a:solidFill>
                  <a:schemeClr val="bg1"/>
                </a:solidFill>
              </a:rPr>
              <a:t>Higher Education</a:t>
            </a:r>
          </a:p>
          <a:p>
            <a:pPr algn="l"/>
            <a:r>
              <a:rPr lang="de-DE" sz="1100" b="1" dirty="0" err="1">
                <a:solidFill>
                  <a:schemeClr val="bg1"/>
                </a:solidFill>
              </a:rPr>
              <a:t>eu.daad.de</a:t>
            </a:r>
            <a:endParaRPr lang="de-DE" sz="1100" b="1" dirty="0">
              <a:solidFill>
                <a:schemeClr val="bg1"/>
              </a:solidFill>
            </a:endParaRPr>
          </a:p>
          <a:p>
            <a:pPr algn="l"/>
            <a:endParaRPr lang="de-DE" sz="1100" b="1" dirty="0">
              <a:solidFill>
                <a:schemeClr val="bg1"/>
              </a:solidFill>
            </a:endParaRPr>
          </a:p>
          <a:p>
            <a:pPr algn="l"/>
            <a:r>
              <a:rPr lang="de-DE" sz="1100" b="0" dirty="0">
                <a:solidFill>
                  <a:schemeClr val="bg1"/>
                </a:solidFill>
              </a:rPr>
              <a:t>DAAD – Deutscher Akademischer Austauschdienst</a:t>
            </a:r>
          </a:p>
          <a:p>
            <a:pPr algn="l"/>
            <a:r>
              <a:rPr lang="de-DE" sz="1100" b="0" dirty="0">
                <a:solidFill>
                  <a:schemeClr val="bg1"/>
                </a:solidFill>
              </a:rPr>
              <a:t>German Academic Exchange Service (DAAD)</a:t>
            </a:r>
          </a:p>
          <a:p>
            <a:pPr algn="l"/>
            <a:r>
              <a:rPr lang="de-DE" sz="1100" b="0" dirty="0">
                <a:solidFill>
                  <a:schemeClr val="bg1"/>
                </a:solidFill>
              </a:rPr>
              <a:t>Kennedyallee 50 | 53175 Bonn</a:t>
            </a:r>
          </a:p>
          <a:p>
            <a:pPr algn="l"/>
            <a:r>
              <a:rPr lang="de-DE" sz="1100" b="1" dirty="0" err="1">
                <a:solidFill>
                  <a:schemeClr val="bg1"/>
                </a:solidFill>
              </a:rPr>
              <a:t>www.daad.de</a:t>
            </a:r>
            <a:endParaRPr lang="de-DE" sz="1100" b="1" dirty="0">
              <a:solidFill>
                <a:schemeClr val="bg1"/>
              </a:solidFill>
            </a:endParaRPr>
          </a:p>
        </p:txBody>
      </p:sp>
      <p:pic>
        <p:nvPicPr>
          <p:cNvPr id="9" name="Grafik 6 BMBF">
            <a:extLst>
              <a:ext uri="{FF2B5EF4-FFF2-40B4-BE49-F238E27FC236}">
                <a16:creationId xmlns:a16="http://schemas.microsoft.com/office/drawing/2014/main" id="{1535F26C-FED5-4F0F-ACAB-67CD6EF0F8DF}"/>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734078" y="6039405"/>
            <a:ext cx="1044000" cy="740637"/>
          </a:xfrm>
          <a:prstGeom prst="rect">
            <a:avLst/>
          </a:prstGeom>
        </p:spPr>
      </p:pic>
      <p:pic>
        <p:nvPicPr>
          <p:cNvPr id="6" name="Grafik 5">
            <a:extLst>
              <a:ext uri="{FF2B5EF4-FFF2-40B4-BE49-F238E27FC236}">
                <a16:creationId xmlns:a16="http://schemas.microsoft.com/office/drawing/2014/main" id="{60C8D271-14B9-144C-AC1E-6FF98B754B4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27848" y="6143468"/>
            <a:ext cx="2524211" cy="614738"/>
          </a:xfrm>
          <a:prstGeom prst="rect">
            <a:avLst/>
          </a:prstGeom>
        </p:spPr>
      </p:pic>
      <p:pic>
        <p:nvPicPr>
          <p:cNvPr id="2" name="Grafik 1" descr="Ein Bild, das Text enthält.&#10;&#10;Automatisch generierte Beschreibung">
            <a:extLst>
              <a:ext uri="{FF2B5EF4-FFF2-40B4-BE49-F238E27FC236}">
                <a16:creationId xmlns:a16="http://schemas.microsoft.com/office/drawing/2014/main" id="{8A2229C7-CEB4-3CD3-8873-A559B6FFF3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57968" y="6237312"/>
            <a:ext cx="1509840" cy="331145"/>
          </a:xfrm>
          <a:prstGeom prst="rect">
            <a:avLst/>
          </a:prstGeom>
        </p:spPr>
      </p:pic>
      <p:sp>
        <p:nvSpPr>
          <p:cNvPr id="3" name="TextBox 1">
            <a:extLst>
              <a:ext uri="{FF2B5EF4-FFF2-40B4-BE49-F238E27FC236}">
                <a16:creationId xmlns:a16="http://schemas.microsoft.com/office/drawing/2014/main" id="{BC128522-AE1D-FFC4-AC87-6BA9E6E9CCA8}"/>
              </a:ext>
            </a:extLst>
          </p:cNvPr>
          <p:cNvSpPr txBox="1"/>
          <p:nvPr/>
        </p:nvSpPr>
        <p:spPr>
          <a:xfrm>
            <a:off x="8256240" y="4886068"/>
            <a:ext cx="3397204" cy="487148"/>
          </a:xfrm>
          <a:prstGeom prst="rect">
            <a:avLst/>
          </a:prstGeom>
          <a:noFill/>
        </p:spPr>
        <p:txBody>
          <a:bodyPr wrap="square" rtlCol="0">
            <a:normAutofit fontScale="70000" lnSpcReduction="20000"/>
          </a:bodyPr>
          <a:lstStyle/>
          <a:p>
            <a:pPr algn="r"/>
            <a:r>
              <a:rPr lang="en-BE" sz="2800" dirty="0">
                <a:solidFill>
                  <a:schemeClr val="bg1"/>
                </a:solidFill>
                <a:latin typeface="Arial" panose="020B0604020202020204" pitchFamily="34" charset="0"/>
                <a:ea typeface="Roboto" panose="02000000000000000000" pitchFamily="2" charset="0"/>
                <a:cs typeface="Arial" panose="020B0604020202020204" pitchFamily="34" charset="0"/>
              </a:rPr>
              <a:t>Erasmus+</a:t>
            </a:r>
          </a:p>
          <a:p>
            <a:pPr algn="r"/>
            <a:r>
              <a:rPr lang="en-BE" sz="1400" dirty="0">
                <a:solidFill>
                  <a:schemeClr val="bg1"/>
                </a:solidFill>
                <a:latin typeface="Arial" panose="020B0604020202020204" pitchFamily="34" charset="0"/>
                <a:ea typeface="Roboto" panose="02000000000000000000" pitchFamily="2" charset="0"/>
                <a:cs typeface="Arial" panose="020B0604020202020204" pitchFamily="34" charset="0"/>
              </a:rPr>
              <a:t>Enriching lives, opening minds.</a:t>
            </a:r>
          </a:p>
        </p:txBody>
      </p:sp>
    </p:spTree>
    <p:extLst>
      <p:ext uri="{BB962C8B-B14F-4D97-AF65-F5344CB8AC3E}">
        <p14:creationId xmlns:p14="http://schemas.microsoft.com/office/powerpoint/2010/main" val="3512238652"/>
      </p:ext>
    </p:extLst>
  </p:cSld>
  <p:clrMapOvr>
    <a:masterClrMapping/>
  </p:clrMapOvr>
  <p:transition spd="med">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2_Titelfoli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529815" y="549275"/>
            <a:ext cx="5160555" cy="1439863"/>
          </a:xfrm>
        </p:spPr>
        <p:txBody>
          <a:bodyPr anchor="b" anchorCtr="0">
            <a:normAutofit/>
          </a:bodyPr>
          <a:lstStyle>
            <a:lvl1pPr algn="l">
              <a:defRPr sz="3600" b="1" cap="none" spc="50" baseline="0">
                <a:solidFill>
                  <a:schemeClr val="accent1"/>
                </a:solidFill>
                <a:latin typeface="+mj-lt"/>
              </a:defRPr>
            </a:lvl1pPr>
          </a:lstStyle>
          <a:p>
            <a:r>
              <a:rPr lang="de-DE"/>
              <a:t>Mastertitelformat bearbeiten</a:t>
            </a:r>
          </a:p>
        </p:txBody>
      </p:sp>
      <p:sp>
        <p:nvSpPr>
          <p:cNvPr id="3" name="Untertitel 2"/>
          <p:cNvSpPr>
            <a:spLocks noGrp="1"/>
          </p:cNvSpPr>
          <p:nvPr>
            <p:ph type="subTitle" idx="1"/>
          </p:nvPr>
        </p:nvSpPr>
        <p:spPr>
          <a:xfrm>
            <a:off x="6529815" y="2132856"/>
            <a:ext cx="5160555" cy="936104"/>
          </a:xfrm>
        </p:spPr>
        <p:txBody>
          <a:bodyPr>
            <a:noAutofit/>
          </a:bodyPr>
          <a:lstStyle>
            <a:lvl1pPr marL="0" indent="0" algn="l">
              <a:buNone/>
              <a:defRPr sz="2400"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p>
        </p:txBody>
      </p:sp>
      <p:sp>
        <p:nvSpPr>
          <p:cNvPr id="6" name="Textplatzhalter 5">
            <a:extLst>
              <a:ext uri="{FF2B5EF4-FFF2-40B4-BE49-F238E27FC236}">
                <a16:creationId xmlns:a16="http://schemas.microsoft.com/office/drawing/2014/main" id="{299FC978-6FA4-2EB5-35BD-365A0077E93E}"/>
              </a:ext>
            </a:extLst>
          </p:cNvPr>
          <p:cNvSpPr>
            <a:spLocks noGrp="1"/>
          </p:cNvSpPr>
          <p:nvPr>
            <p:ph type="body" sz="quarter" idx="12" hasCustomPrompt="1"/>
          </p:nvPr>
        </p:nvSpPr>
        <p:spPr>
          <a:xfrm>
            <a:off x="6577013" y="3719348"/>
            <a:ext cx="3406775" cy="287338"/>
          </a:xfrm>
        </p:spPr>
        <p:txBody>
          <a:bodyPr/>
          <a:lstStyle/>
          <a:p>
            <a:pPr lvl="0"/>
            <a:r>
              <a:rPr lang="de-DE" dirty="0"/>
              <a:t>Ort, Datum</a:t>
            </a:r>
          </a:p>
        </p:txBody>
      </p:sp>
      <p:sp>
        <p:nvSpPr>
          <p:cNvPr id="11" name="Textplatzhalter 7">
            <a:extLst>
              <a:ext uri="{FF2B5EF4-FFF2-40B4-BE49-F238E27FC236}">
                <a16:creationId xmlns:a16="http://schemas.microsoft.com/office/drawing/2014/main" id="{054E6BFD-5A95-35B0-0BB6-353EE4086B8A}"/>
              </a:ext>
            </a:extLst>
          </p:cNvPr>
          <p:cNvSpPr>
            <a:spLocks noGrp="1"/>
          </p:cNvSpPr>
          <p:nvPr>
            <p:ph type="body" sz="quarter" idx="13" hasCustomPrompt="1"/>
          </p:nvPr>
        </p:nvSpPr>
        <p:spPr>
          <a:xfrm>
            <a:off x="6577013" y="4072372"/>
            <a:ext cx="3313113" cy="1039813"/>
          </a:xfrm>
        </p:spPr>
        <p:txBody>
          <a:bodyPr>
            <a:normAutofit/>
          </a:bodyPr>
          <a:lstStyle>
            <a:lvl1pPr>
              <a:spcBef>
                <a:spcPts val="0"/>
              </a:spcBef>
              <a:spcAft>
                <a:spcPts val="0"/>
              </a:spcAft>
              <a:defRPr sz="2000"/>
            </a:lvl1pPr>
          </a:lstStyle>
          <a:p>
            <a:pPr lvl="0"/>
            <a:r>
              <a:rPr lang="de-DE" dirty="0"/>
              <a:t>Vorname, Name,</a:t>
            </a:r>
            <a:br>
              <a:rPr lang="de-DE" dirty="0"/>
            </a:br>
            <a:r>
              <a:rPr lang="de-DE" dirty="0"/>
              <a:t>Referat hinzufügen</a:t>
            </a:r>
          </a:p>
        </p:txBody>
      </p:sp>
      <p:sp>
        <p:nvSpPr>
          <p:cNvPr id="13" name="TextBox 1">
            <a:extLst>
              <a:ext uri="{FF2B5EF4-FFF2-40B4-BE49-F238E27FC236}">
                <a16:creationId xmlns:a16="http://schemas.microsoft.com/office/drawing/2014/main" id="{BE81F481-C9BF-9DEE-ACE5-CFE322AFBE36}"/>
              </a:ext>
            </a:extLst>
          </p:cNvPr>
          <p:cNvSpPr txBox="1"/>
          <p:nvPr userDrawn="1"/>
        </p:nvSpPr>
        <p:spPr>
          <a:xfrm>
            <a:off x="5447928" y="5398903"/>
            <a:ext cx="2761678" cy="436557"/>
          </a:xfrm>
          <a:prstGeom prst="rect">
            <a:avLst/>
          </a:prstGeom>
          <a:noFill/>
        </p:spPr>
        <p:txBody>
          <a:bodyPr wrap="square" rtlCol="0">
            <a:normAutofit fontScale="62500" lnSpcReduction="20000"/>
          </a:bodyPr>
          <a:lstStyle/>
          <a:p>
            <a:pPr algn="r"/>
            <a:r>
              <a:rPr lang="en-BE" sz="2800" b="0" i="0">
                <a:solidFill>
                  <a:schemeClr val="accent1"/>
                </a:solidFill>
                <a:latin typeface="Source Sans Pro" panose="020B0503030403020204" pitchFamily="34" charset="0"/>
                <a:ea typeface="Roboto" panose="02000000000000000000" pitchFamily="2" charset="0"/>
                <a:cs typeface="Arial" panose="020B0604020202020204" pitchFamily="34" charset="0"/>
              </a:rPr>
              <a:t>Erasmus+</a:t>
            </a:r>
          </a:p>
          <a:p>
            <a:pPr algn="r"/>
            <a:r>
              <a:rPr lang="en-BE" sz="1400" b="0" i="0">
                <a:solidFill>
                  <a:schemeClr val="accent1"/>
                </a:solidFill>
                <a:latin typeface="Source Sans Pro" panose="020B0503030403020204" pitchFamily="34" charset="0"/>
                <a:ea typeface="Roboto" panose="02000000000000000000" pitchFamily="2" charset="0"/>
                <a:cs typeface="Arial" panose="020B0604020202020204" pitchFamily="34" charset="0"/>
              </a:rPr>
              <a:t>Enriching lives, opening minds.</a:t>
            </a:r>
          </a:p>
        </p:txBody>
      </p:sp>
      <p:sp>
        <p:nvSpPr>
          <p:cNvPr id="17" name="Rounded Rectangle 2">
            <a:extLst>
              <a:ext uri="{FF2B5EF4-FFF2-40B4-BE49-F238E27FC236}">
                <a16:creationId xmlns:a16="http://schemas.microsoft.com/office/drawing/2014/main" id="{033DA060-6668-CCC9-7DB9-9FBC891F78D3}"/>
              </a:ext>
            </a:extLst>
          </p:cNvPr>
          <p:cNvSpPr/>
          <p:nvPr userDrawn="1"/>
        </p:nvSpPr>
        <p:spPr>
          <a:xfrm>
            <a:off x="8616280" y="5401996"/>
            <a:ext cx="1872208" cy="365125"/>
          </a:xfrm>
          <a:prstGeom prst="roundRect">
            <a:avLst>
              <a:gd name="adj" fmla="val 50000"/>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0" i="0">
                <a:solidFill>
                  <a:schemeClr val="accent1"/>
                </a:solidFill>
                <a:latin typeface="Source Sans Pro" panose="020B0503030403020204" pitchFamily="34" charset="0"/>
                <a:ea typeface="Roboto" panose="02000000000000000000" pitchFamily="2" charset="0"/>
                <a:cs typeface="Arial" panose="020B0604020202020204" pitchFamily="34" charset="0"/>
              </a:rPr>
              <a:t>Hochschulsektor</a:t>
            </a:r>
            <a:endParaRPr lang="en-BE" sz="1400" b="0" i="0">
              <a:solidFill>
                <a:schemeClr val="accent1"/>
              </a:solidFill>
              <a:latin typeface="Source Sans Pro" panose="020B0503030403020204" pitchFamily="34" charset="0"/>
              <a:ea typeface="Roboto" panose="02000000000000000000" pitchFamily="2" charset="0"/>
              <a:cs typeface="Arial" panose="020B0604020202020204" pitchFamily="34" charset="0"/>
            </a:endParaRPr>
          </a:p>
        </p:txBody>
      </p:sp>
      <p:sp>
        <p:nvSpPr>
          <p:cNvPr id="9" name="Rechteck 8">
            <a:extLst>
              <a:ext uri="{FF2B5EF4-FFF2-40B4-BE49-F238E27FC236}">
                <a16:creationId xmlns:a16="http://schemas.microsoft.com/office/drawing/2014/main" id="{C0E86FF4-68B1-10D8-A1AB-1C642016100C}"/>
              </a:ext>
              <a:ext uri="{C183D7F6-B498-43B3-948B-1728B52AA6E4}">
                <adec:decorative xmlns:adec="http://schemas.microsoft.com/office/drawing/2017/decorative" val="1"/>
              </a:ext>
            </a:extLst>
          </p:cNvPr>
          <p:cNvSpPr/>
          <p:nvPr userDrawn="1"/>
        </p:nvSpPr>
        <p:spPr>
          <a:xfrm>
            <a:off x="-136733" y="5949950"/>
            <a:ext cx="12451223" cy="11080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Grafik 11" descr="Logo Europäische Union">
            <a:extLst>
              <a:ext uri="{FF2B5EF4-FFF2-40B4-BE49-F238E27FC236}">
                <a16:creationId xmlns:a16="http://schemas.microsoft.com/office/drawing/2014/main" id="{0F84270C-D8C8-5D64-506C-67BF37FBEC4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895148" y="6178497"/>
            <a:ext cx="1682986" cy="503996"/>
          </a:xfrm>
          <a:prstGeom prst="rect">
            <a:avLst/>
          </a:prstGeom>
        </p:spPr>
      </p:pic>
      <p:pic>
        <p:nvPicPr>
          <p:cNvPr id="4" name="Grafik 3" descr="Logo: NA DAAD">
            <a:extLst>
              <a:ext uri="{FF2B5EF4-FFF2-40B4-BE49-F238E27FC236}">
                <a16:creationId xmlns:a16="http://schemas.microsoft.com/office/drawing/2014/main" id="{8DD873CD-9D86-56E2-1F0C-6ED831B36BA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27848" y="6143468"/>
            <a:ext cx="2524211" cy="614738"/>
          </a:xfrm>
          <a:prstGeom prst="rect">
            <a:avLst/>
          </a:prstGeom>
        </p:spPr>
      </p:pic>
      <p:pic>
        <p:nvPicPr>
          <p:cNvPr id="5" name="Grafik 6 BMBF" descr="Gefördert durch: Bundesministerium für Forschung, Technologie und Raumfahrt">
            <a:extLst>
              <a:ext uri="{FF2B5EF4-FFF2-40B4-BE49-F238E27FC236}">
                <a16:creationId xmlns:a16="http://schemas.microsoft.com/office/drawing/2014/main" id="{5B96D843-8A5D-2DD4-E907-14067C52CE7D}"/>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7919999" y="5965200"/>
            <a:ext cx="1296000" cy="864508"/>
          </a:xfrm>
          <a:prstGeom prst="rect">
            <a:avLst/>
          </a:prstGeom>
        </p:spPr>
      </p:pic>
    </p:spTree>
    <p:extLst>
      <p:ext uri="{BB962C8B-B14F-4D97-AF65-F5344CB8AC3E}">
        <p14:creationId xmlns:p14="http://schemas.microsoft.com/office/powerpoint/2010/main" val="883934209"/>
      </p:ext>
    </p:extLst>
  </p:cSld>
  <p:clrMapOvr>
    <a:masterClrMapping/>
  </p:clrMapOvr>
  <p:transition spd="med">
    <p:wipe/>
  </p:transition>
  <p:extLst>
    <p:ext uri="{DCECCB84-F9BA-43D5-87BE-67443E8EF086}">
      <p15:sldGuideLst xmlns:p15="http://schemas.microsoft.com/office/powerpoint/2012/main">
        <p15:guide id="1" orient="horz" pos="4180">
          <p15:clr>
            <a:srgbClr val="FBAE40"/>
          </p15:clr>
        </p15:guide>
        <p15:guide id="2" pos="4520">
          <p15:clr>
            <a:srgbClr val="FBAE40"/>
          </p15:clr>
        </p15:guide>
        <p15:guide id="3" pos="3160">
          <p15:clr>
            <a:srgbClr val="FBAE40"/>
          </p15:clr>
        </p15:guide>
        <p15:guide id="4" pos="2751">
          <p15:clr>
            <a:srgbClr val="FBAE40"/>
          </p15:clr>
        </p15:guide>
        <p15:guide id="5" pos="492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Titelfoli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529815" y="549275"/>
            <a:ext cx="5160555" cy="1439863"/>
          </a:xfrm>
        </p:spPr>
        <p:txBody>
          <a:bodyPr anchor="b" anchorCtr="0">
            <a:normAutofit/>
          </a:bodyPr>
          <a:lstStyle>
            <a:lvl1pPr algn="l">
              <a:defRPr sz="3600" b="1" cap="none" spc="50" baseline="0">
                <a:solidFill>
                  <a:schemeClr val="accent1"/>
                </a:solidFill>
                <a:latin typeface="+mj-lt"/>
              </a:defRPr>
            </a:lvl1pPr>
          </a:lstStyle>
          <a:p>
            <a:r>
              <a:rPr lang="de-DE"/>
              <a:t>Mastertitelformat bearbeiten</a:t>
            </a:r>
          </a:p>
        </p:txBody>
      </p:sp>
      <p:sp>
        <p:nvSpPr>
          <p:cNvPr id="3" name="Untertitel 2"/>
          <p:cNvSpPr>
            <a:spLocks noGrp="1"/>
          </p:cNvSpPr>
          <p:nvPr>
            <p:ph type="subTitle" idx="1"/>
          </p:nvPr>
        </p:nvSpPr>
        <p:spPr>
          <a:xfrm>
            <a:off x="6529815" y="2132856"/>
            <a:ext cx="5160555" cy="936104"/>
          </a:xfrm>
        </p:spPr>
        <p:txBody>
          <a:bodyPr>
            <a:noAutofit/>
          </a:bodyPr>
          <a:lstStyle>
            <a:lvl1pPr marL="0" indent="0" algn="l">
              <a:buNone/>
              <a:defRPr sz="2400" b="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p>
        </p:txBody>
      </p:sp>
      <p:sp>
        <p:nvSpPr>
          <p:cNvPr id="6" name="Textplatzhalter 5">
            <a:extLst>
              <a:ext uri="{FF2B5EF4-FFF2-40B4-BE49-F238E27FC236}">
                <a16:creationId xmlns:a16="http://schemas.microsoft.com/office/drawing/2014/main" id="{299FC978-6FA4-2EB5-35BD-365A0077E93E}"/>
              </a:ext>
            </a:extLst>
          </p:cNvPr>
          <p:cNvSpPr>
            <a:spLocks noGrp="1"/>
          </p:cNvSpPr>
          <p:nvPr>
            <p:ph type="body" sz="quarter" idx="12" hasCustomPrompt="1"/>
          </p:nvPr>
        </p:nvSpPr>
        <p:spPr>
          <a:xfrm>
            <a:off x="6577013" y="3719348"/>
            <a:ext cx="3406775" cy="287338"/>
          </a:xfrm>
        </p:spPr>
        <p:txBody>
          <a:bodyPr/>
          <a:lstStyle/>
          <a:p>
            <a:pPr lvl="0"/>
            <a:r>
              <a:rPr lang="de-DE" dirty="0"/>
              <a:t>Ort, Datum</a:t>
            </a:r>
          </a:p>
        </p:txBody>
      </p:sp>
      <p:sp>
        <p:nvSpPr>
          <p:cNvPr id="11" name="Textplatzhalter 7">
            <a:extLst>
              <a:ext uri="{FF2B5EF4-FFF2-40B4-BE49-F238E27FC236}">
                <a16:creationId xmlns:a16="http://schemas.microsoft.com/office/drawing/2014/main" id="{054E6BFD-5A95-35B0-0BB6-353EE4086B8A}"/>
              </a:ext>
            </a:extLst>
          </p:cNvPr>
          <p:cNvSpPr>
            <a:spLocks noGrp="1"/>
          </p:cNvSpPr>
          <p:nvPr>
            <p:ph type="body" sz="quarter" idx="13" hasCustomPrompt="1"/>
          </p:nvPr>
        </p:nvSpPr>
        <p:spPr>
          <a:xfrm>
            <a:off x="6577013" y="4072372"/>
            <a:ext cx="3313113" cy="1039813"/>
          </a:xfrm>
        </p:spPr>
        <p:txBody>
          <a:bodyPr>
            <a:normAutofit/>
          </a:bodyPr>
          <a:lstStyle>
            <a:lvl1pPr>
              <a:spcBef>
                <a:spcPts val="0"/>
              </a:spcBef>
              <a:spcAft>
                <a:spcPts val="0"/>
              </a:spcAft>
              <a:defRPr sz="2000"/>
            </a:lvl1pPr>
          </a:lstStyle>
          <a:p>
            <a:pPr lvl="0"/>
            <a:r>
              <a:rPr lang="de-DE" dirty="0"/>
              <a:t>Vorname, Name,</a:t>
            </a:r>
            <a:br>
              <a:rPr lang="de-DE" dirty="0"/>
            </a:br>
            <a:r>
              <a:rPr lang="de-DE" dirty="0"/>
              <a:t>Referat hinzufügen</a:t>
            </a:r>
          </a:p>
        </p:txBody>
      </p:sp>
      <p:sp>
        <p:nvSpPr>
          <p:cNvPr id="13" name="TextBox 1">
            <a:extLst>
              <a:ext uri="{FF2B5EF4-FFF2-40B4-BE49-F238E27FC236}">
                <a16:creationId xmlns:a16="http://schemas.microsoft.com/office/drawing/2014/main" id="{BE81F481-C9BF-9DEE-ACE5-CFE322AFBE36}"/>
              </a:ext>
            </a:extLst>
          </p:cNvPr>
          <p:cNvSpPr txBox="1"/>
          <p:nvPr userDrawn="1"/>
        </p:nvSpPr>
        <p:spPr>
          <a:xfrm>
            <a:off x="5447928" y="5398903"/>
            <a:ext cx="2761678" cy="436557"/>
          </a:xfrm>
          <a:prstGeom prst="rect">
            <a:avLst/>
          </a:prstGeom>
          <a:noFill/>
        </p:spPr>
        <p:txBody>
          <a:bodyPr wrap="square" rtlCol="0">
            <a:normAutofit fontScale="62500" lnSpcReduction="20000"/>
          </a:bodyPr>
          <a:lstStyle/>
          <a:p>
            <a:pPr algn="r"/>
            <a:r>
              <a:rPr lang="en-BE" sz="2800" b="0" i="0">
                <a:solidFill>
                  <a:schemeClr val="accent1"/>
                </a:solidFill>
                <a:latin typeface="Source Sans Pro" panose="020B0503030403020204" pitchFamily="34" charset="0"/>
                <a:ea typeface="Roboto" panose="02000000000000000000" pitchFamily="2" charset="0"/>
                <a:cs typeface="Arial" panose="020B0604020202020204" pitchFamily="34" charset="0"/>
              </a:rPr>
              <a:t>Erasmus+</a:t>
            </a:r>
          </a:p>
          <a:p>
            <a:pPr algn="r"/>
            <a:r>
              <a:rPr lang="en-BE" sz="1400" b="0" i="0">
                <a:solidFill>
                  <a:schemeClr val="accent1"/>
                </a:solidFill>
                <a:latin typeface="Source Sans Pro" panose="020B0503030403020204" pitchFamily="34" charset="0"/>
                <a:ea typeface="Roboto" panose="02000000000000000000" pitchFamily="2" charset="0"/>
                <a:cs typeface="Arial" panose="020B0604020202020204" pitchFamily="34" charset="0"/>
              </a:rPr>
              <a:t>Enriching lives, opening minds.</a:t>
            </a:r>
          </a:p>
        </p:txBody>
      </p:sp>
      <p:sp>
        <p:nvSpPr>
          <p:cNvPr id="17" name="Rounded Rectangle 2">
            <a:extLst>
              <a:ext uri="{FF2B5EF4-FFF2-40B4-BE49-F238E27FC236}">
                <a16:creationId xmlns:a16="http://schemas.microsoft.com/office/drawing/2014/main" id="{033DA060-6668-CCC9-7DB9-9FBC891F78D3}"/>
              </a:ext>
            </a:extLst>
          </p:cNvPr>
          <p:cNvSpPr/>
          <p:nvPr userDrawn="1"/>
        </p:nvSpPr>
        <p:spPr>
          <a:xfrm>
            <a:off x="8616280" y="5401996"/>
            <a:ext cx="1872208" cy="365125"/>
          </a:xfrm>
          <a:prstGeom prst="roundRect">
            <a:avLst>
              <a:gd name="adj" fmla="val 50000"/>
            </a:avLst>
          </a:prstGeom>
          <a:noFill/>
          <a:ln w="158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0" i="0">
                <a:solidFill>
                  <a:schemeClr val="accent1"/>
                </a:solidFill>
                <a:latin typeface="Source Sans Pro" panose="020B0503030403020204" pitchFamily="34" charset="0"/>
                <a:ea typeface="Roboto" panose="02000000000000000000" pitchFamily="2" charset="0"/>
                <a:cs typeface="Arial" panose="020B0604020202020204" pitchFamily="34" charset="0"/>
              </a:rPr>
              <a:t>Hochschulsektor</a:t>
            </a:r>
            <a:endParaRPr lang="en-BE" sz="1400" b="0" i="0">
              <a:solidFill>
                <a:schemeClr val="accent1"/>
              </a:solidFill>
              <a:latin typeface="Source Sans Pro" panose="020B0503030403020204" pitchFamily="34" charset="0"/>
              <a:ea typeface="Roboto" panose="02000000000000000000" pitchFamily="2" charset="0"/>
              <a:cs typeface="Arial" panose="020B0604020202020204" pitchFamily="34" charset="0"/>
            </a:endParaRPr>
          </a:p>
        </p:txBody>
      </p:sp>
      <p:sp>
        <p:nvSpPr>
          <p:cNvPr id="9" name="Rechteck 8">
            <a:extLst>
              <a:ext uri="{FF2B5EF4-FFF2-40B4-BE49-F238E27FC236}">
                <a16:creationId xmlns:a16="http://schemas.microsoft.com/office/drawing/2014/main" id="{C0E86FF4-68B1-10D8-A1AB-1C642016100C}"/>
              </a:ext>
              <a:ext uri="{C183D7F6-B498-43B3-948B-1728B52AA6E4}">
                <adec:decorative xmlns:adec="http://schemas.microsoft.com/office/drawing/2017/decorative" val="1"/>
              </a:ext>
            </a:extLst>
          </p:cNvPr>
          <p:cNvSpPr/>
          <p:nvPr userDrawn="1"/>
        </p:nvSpPr>
        <p:spPr>
          <a:xfrm>
            <a:off x="-136733" y="5949950"/>
            <a:ext cx="12451223" cy="11080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Grafik 11" descr="Logo Europäische Union">
            <a:extLst>
              <a:ext uri="{FF2B5EF4-FFF2-40B4-BE49-F238E27FC236}">
                <a16:creationId xmlns:a16="http://schemas.microsoft.com/office/drawing/2014/main" id="{0F84270C-D8C8-5D64-506C-67BF37FBEC4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895148" y="6178497"/>
            <a:ext cx="1682986" cy="503996"/>
          </a:xfrm>
          <a:prstGeom prst="rect">
            <a:avLst/>
          </a:prstGeom>
        </p:spPr>
      </p:pic>
      <p:pic>
        <p:nvPicPr>
          <p:cNvPr id="4" name="Grafik 3" descr="Logo: NA DAAD">
            <a:extLst>
              <a:ext uri="{FF2B5EF4-FFF2-40B4-BE49-F238E27FC236}">
                <a16:creationId xmlns:a16="http://schemas.microsoft.com/office/drawing/2014/main" id="{8DD873CD-9D86-56E2-1F0C-6ED831B36BA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27848" y="6143468"/>
            <a:ext cx="2524211" cy="614738"/>
          </a:xfrm>
          <a:prstGeom prst="rect">
            <a:avLst/>
          </a:prstGeom>
        </p:spPr>
      </p:pic>
      <p:pic>
        <p:nvPicPr>
          <p:cNvPr id="5" name="Grafik 6 BMBF" descr="Gefördert durch: Bundesministerium für Forschung, Technologie und Raumfahrt">
            <a:extLst>
              <a:ext uri="{FF2B5EF4-FFF2-40B4-BE49-F238E27FC236}">
                <a16:creationId xmlns:a16="http://schemas.microsoft.com/office/drawing/2014/main" id="{5B96D843-8A5D-2DD4-E907-14067C52CE7D}"/>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7919999" y="5965200"/>
            <a:ext cx="1296000" cy="864508"/>
          </a:xfrm>
          <a:prstGeom prst="rect">
            <a:avLst/>
          </a:prstGeom>
        </p:spPr>
      </p:pic>
    </p:spTree>
    <p:extLst>
      <p:ext uri="{BB962C8B-B14F-4D97-AF65-F5344CB8AC3E}">
        <p14:creationId xmlns:p14="http://schemas.microsoft.com/office/powerpoint/2010/main" val="376506363"/>
      </p:ext>
    </p:extLst>
  </p:cSld>
  <p:clrMapOvr>
    <a:masterClrMapping/>
  </p:clrMapOvr>
  <p:transition spd="med">
    <p:wipe/>
  </p:transition>
  <p:extLst>
    <p:ext uri="{DCECCB84-F9BA-43D5-87BE-67443E8EF086}">
      <p15:sldGuideLst xmlns:p15="http://schemas.microsoft.com/office/powerpoint/2012/main">
        <p15:guide id="1" orient="horz" pos="4180">
          <p15:clr>
            <a:srgbClr val="FBAE40"/>
          </p15:clr>
        </p15:guide>
        <p15:guide id="2" pos="4520">
          <p15:clr>
            <a:srgbClr val="FBAE40"/>
          </p15:clr>
        </p15:guide>
        <p15:guide id="3" pos="3160">
          <p15:clr>
            <a:srgbClr val="FBAE40"/>
          </p15:clr>
        </p15:guide>
        <p15:guide id="4" pos="2751">
          <p15:clr>
            <a:srgbClr val="FBAE40"/>
          </p15:clr>
        </p15:guide>
        <p15:guide id="5" pos="492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550863" y="476672"/>
            <a:ext cx="11090275" cy="1104478"/>
          </a:xfrm>
        </p:spPr>
        <p:txBody>
          <a:bodyPr/>
          <a:lstStyle>
            <a:lvl1pPr>
              <a:defRPr/>
            </a:lvl1pPr>
          </a:lstStyle>
          <a:p>
            <a:r>
              <a:rPr lang="de-DE"/>
              <a:t>Mastertitelformat bearbeiten</a:t>
            </a:r>
          </a:p>
        </p:txBody>
      </p:sp>
      <p:sp>
        <p:nvSpPr>
          <p:cNvPr id="8" name="Inhaltsplatzhalter 7">
            <a:extLst>
              <a:ext uri="{FF2B5EF4-FFF2-40B4-BE49-F238E27FC236}">
                <a16:creationId xmlns:a16="http://schemas.microsoft.com/office/drawing/2014/main" id="{08514149-7FC0-44E0-959C-CCB00F471D73}"/>
              </a:ext>
            </a:extLst>
          </p:cNvPr>
          <p:cNvSpPr>
            <a:spLocks noGrp="1"/>
          </p:cNvSpPr>
          <p:nvPr>
            <p:ph sz="quarter" idx="13"/>
          </p:nvPr>
        </p:nvSpPr>
        <p:spPr>
          <a:xfrm>
            <a:off x="550863" y="1989138"/>
            <a:ext cx="11090275" cy="4248150"/>
          </a:xfrm>
        </p:spPr>
        <p:txBody>
          <a:bodyPr>
            <a:normAutofit/>
          </a:bodyPr>
          <a:lstStyle>
            <a:lvl1pPr>
              <a:defRPr sz="1200"/>
            </a:lvl1pPr>
            <a:lvl2pPr>
              <a:defRPr sz="1200"/>
            </a:lvl2pPr>
            <a:lvl3pPr>
              <a:defRPr sz="1200"/>
            </a:lvl3pPr>
            <a:lvl4pPr>
              <a:defRPr sz="1200"/>
            </a:lvl4pPr>
            <a:lvl5pPr>
              <a:defRPr sz="1200"/>
            </a:lvl5pPr>
          </a:lstStyle>
          <a:p>
            <a:pPr marL="0" marR="0" lvl="0" indent="0" algn="l" defTabSz="914400" rtl="0" eaLnBrk="1" fontAlgn="auto" latinLnBrk="0" hangingPunct="1">
              <a:lnSpc>
                <a:spcPct val="100000"/>
              </a:lnSpc>
              <a:spcBef>
                <a:spcPts val="600"/>
              </a:spcBef>
              <a:spcAft>
                <a:spcPts val="600"/>
              </a:spcAft>
              <a:buClrTx/>
              <a:buSzTx/>
              <a:buFont typeface="Arial" pitchFamily="34" charset="0"/>
              <a:buNone/>
              <a:tabLst/>
              <a:defRPr/>
            </a:pPr>
            <a:r>
              <a:rPr kumimoji="0" lang="de-DE" sz="2000" b="0" i="0" u="none" strike="noStrike" kern="1200" cap="none" spc="0" normalizeH="0" baseline="0" noProof="0">
                <a:ln>
                  <a:noFill/>
                </a:ln>
                <a:solidFill>
                  <a:srgbClr val="000000"/>
                </a:solidFill>
                <a:effectLst/>
                <a:uLnTx/>
                <a:uFillTx/>
                <a:latin typeface="Source Sans Pro"/>
                <a:ea typeface="+mn-ea"/>
                <a:cs typeface="+mn-cs"/>
              </a:rPr>
              <a:t>Mastertextformat bearbeiten</a:t>
            </a:r>
          </a:p>
          <a:p>
            <a:pPr marL="266700" marR="0" lvl="1" indent="-266700"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Char char="•"/>
              <a:tabLst/>
              <a:defRPr/>
            </a:pPr>
            <a:r>
              <a:rPr kumimoji="0" lang="de-DE" sz="2000" b="0" i="0" u="none" strike="noStrike" kern="1200" cap="none" spc="0" normalizeH="0" baseline="0" noProof="0">
                <a:ln>
                  <a:noFill/>
                </a:ln>
                <a:solidFill>
                  <a:srgbClr val="000000"/>
                </a:solidFill>
                <a:effectLst/>
                <a:uLnTx/>
                <a:uFillTx/>
                <a:latin typeface="Source Sans Pro"/>
                <a:ea typeface="+mn-ea"/>
                <a:cs typeface="+mn-cs"/>
              </a:rPr>
              <a:t>Zweite Ebene</a:t>
            </a:r>
          </a:p>
          <a:p>
            <a:pPr marL="266700" marR="0" lvl="2" indent="0"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None/>
              <a:tabLst/>
              <a:defRPr/>
            </a:pPr>
            <a:r>
              <a:rPr kumimoji="0" lang="de-DE" sz="1800" b="0" i="0" u="none" strike="noStrike" kern="1200" cap="none" spc="0" normalizeH="0" baseline="0" noProof="0">
                <a:ln>
                  <a:noFill/>
                </a:ln>
                <a:solidFill>
                  <a:srgbClr val="000000"/>
                </a:solidFill>
                <a:effectLst/>
                <a:uLnTx/>
                <a:uFillTx/>
                <a:latin typeface="Source Sans Pro"/>
                <a:ea typeface="+mn-ea"/>
                <a:cs typeface="+mn-cs"/>
              </a:rPr>
              <a:t>Dritte Ebene</a:t>
            </a:r>
          </a:p>
          <a:p>
            <a:pPr marL="447675" marR="0" lvl="3" indent="-180975"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Char char="•"/>
              <a:tabLst/>
              <a:defRPr/>
            </a:pPr>
            <a:r>
              <a:rPr kumimoji="0" lang="de-DE" sz="1600" b="0" i="0" u="none" strike="noStrike" kern="1200" cap="none" spc="0" normalizeH="0" baseline="0" noProof="0">
                <a:ln>
                  <a:noFill/>
                </a:ln>
                <a:solidFill>
                  <a:srgbClr val="000000"/>
                </a:solidFill>
                <a:effectLst/>
                <a:uLnTx/>
                <a:uFillTx/>
                <a:latin typeface="Source Sans Pro"/>
                <a:ea typeface="+mn-ea"/>
                <a:cs typeface="+mn-cs"/>
              </a:rPr>
              <a:t>Vierte Ebene</a:t>
            </a:r>
          </a:p>
          <a:p>
            <a:pPr marL="628650" marR="0" lvl="4" indent="-180975"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Char char="•"/>
              <a:tabLst/>
              <a:defRPr/>
            </a:pPr>
            <a:r>
              <a:rPr kumimoji="0" lang="de-DE" sz="1600" b="0" i="0" u="none" strike="noStrike" kern="1200" cap="none" spc="0" normalizeH="0" baseline="0" noProof="0">
                <a:ln>
                  <a:noFill/>
                </a:ln>
                <a:solidFill>
                  <a:srgbClr val="000000"/>
                </a:solidFill>
                <a:effectLst/>
                <a:uLnTx/>
                <a:uFillTx/>
                <a:latin typeface="Source Sans Pro"/>
                <a:ea typeface="+mn-ea"/>
                <a:cs typeface="+mn-cs"/>
              </a:rPr>
              <a:t>Fünfte Ebene</a:t>
            </a:r>
          </a:p>
        </p:txBody>
      </p:sp>
      <p:sp>
        <p:nvSpPr>
          <p:cNvPr id="9" name="Fußzeilenplatzhalter 8">
            <a:extLst>
              <a:ext uri="{FF2B5EF4-FFF2-40B4-BE49-F238E27FC236}">
                <a16:creationId xmlns:a16="http://schemas.microsoft.com/office/drawing/2014/main" id="{3038FD59-50A9-27A5-5AC4-5517F1E53F9B}"/>
              </a:ext>
              <a:ext uri="{C183D7F6-B498-43B3-948B-1728B52AA6E4}">
                <adec:decorative xmlns:adec="http://schemas.microsoft.com/office/drawing/2017/decorative" val="1"/>
              </a:ext>
            </a:extLst>
          </p:cNvPr>
          <p:cNvSpPr>
            <a:spLocks noGrp="1"/>
          </p:cNvSpPr>
          <p:nvPr>
            <p:ph type="ftr" sz="quarter" idx="15"/>
          </p:nvPr>
        </p:nvSpPr>
        <p:spPr>
          <a:xfrm>
            <a:off x="515926" y="6496051"/>
            <a:ext cx="7524289" cy="355598"/>
          </a:xfrm>
          <a:prstGeom prst="rect">
            <a:avLst/>
          </a:prstGeom>
        </p:spPr>
        <p:txBody>
          <a:bodyPr/>
          <a:lstStyle>
            <a:lvl1pPr algn="l">
              <a:defRPr b="1">
                <a:solidFill>
                  <a:schemeClr val="bg1"/>
                </a:solidFill>
              </a:defRPr>
            </a:lvl1pPr>
          </a:lstStyle>
          <a:p>
            <a:endParaRPr lang="de-DE" dirty="0"/>
          </a:p>
        </p:txBody>
      </p:sp>
      <p:sp>
        <p:nvSpPr>
          <p:cNvPr id="7" name="Datumsplatzhalter 6">
            <a:extLst>
              <a:ext uri="{FF2B5EF4-FFF2-40B4-BE49-F238E27FC236}">
                <a16:creationId xmlns:a16="http://schemas.microsoft.com/office/drawing/2014/main" id="{C87ECB20-EDEC-4723-B5CE-35E829854C0F}"/>
              </a:ext>
              <a:ext uri="{C183D7F6-B498-43B3-948B-1728B52AA6E4}">
                <adec:decorative xmlns:adec="http://schemas.microsoft.com/office/drawing/2017/decorative" val="1"/>
              </a:ext>
            </a:extLst>
          </p:cNvPr>
          <p:cNvSpPr>
            <a:spLocks noGrp="1"/>
          </p:cNvSpPr>
          <p:nvPr>
            <p:ph type="dt" sz="half" idx="14"/>
          </p:nvPr>
        </p:nvSpPr>
        <p:spPr/>
        <p:txBody>
          <a:bodyPr/>
          <a:lstStyle/>
          <a:p>
            <a:r>
              <a:rPr lang="de-DE" dirty="0"/>
              <a:t>Ort, Datum</a:t>
            </a:r>
          </a:p>
        </p:txBody>
      </p:sp>
      <p:grpSp>
        <p:nvGrpSpPr>
          <p:cNvPr id="4" name="Gruppieren 3">
            <a:extLst>
              <a:ext uri="{FF2B5EF4-FFF2-40B4-BE49-F238E27FC236}">
                <a16:creationId xmlns:a16="http://schemas.microsoft.com/office/drawing/2014/main" id="{AE5D6B2C-BF54-720B-2560-418D7238BA3C}"/>
              </a:ext>
              <a:ext uri="{C183D7F6-B498-43B3-948B-1728B52AA6E4}">
                <adec:decorative xmlns:adec="http://schemas.microsoft.com/office/drawing/2017/decorative" val="1"/>
              </a:ext>
            </a:extLst>
          </p:cNvPr>
          <p:cNvGrpSpPr/>
          <p:nvPr userDrawn="1"/>
        </p:nvGrpSpPr>
        <p:grpSpPr>
          <a:xfrm>
            <a:off x="9480454" y="2467182"/>
            <a:ext cx="2711546" cy="4390818"/>
            <a:chOff x="9480454" y="2467182"/>
            <a:chExt cx="2711546" cy="4390818"/>
          </a:xfrm>
        </p:grpSpPr>
        <p:pic>
          <p:nvPicPr>
            <p:cNvPr id="21" name="Grafik 20">
              <a:extLst>
                <a:ext uri="{FF2B5EF4-FFF2-40B4-BE49-F238E27FC236}">
                  <a16:creationId xmlns:a16="http://schemas.microsoft.com/office/drawing/2014/main" id="{E933292C-BA43-6CA1-2722-61A1DB84FE77}"/>
                </a:ext>
                <a:ext uri="{C183D7F6-B498-43B3-948B-1728B52AA6E4}">
                  <adec:decorative xmlns:adec="http://schemas.microsoft.com/office/drawing/2017/decorative" val="1"/>
                </a:ext>
              </a:extLst>
            </p:cNvPr>
            <p:cNvPicPr>
              <a:picLocks noChangeAspect="1"/>
            </p:cNvPicPr>
            <p:nvPr userDrawn="1"/>
          </p:nvPicPr>
          <p:blipFill>
            <a:blip r:embed="rId2"/>
            <a:srcRect r="24680" b="26754"/>
            <a:stretch>
              <a:fillRect/>
            </a:stretch>
          </p:blipFill>
          <p:spPr>
            <a:xfrm>
              <a:off x="9480454" y="4221166"/>
              <a:ext cx="2711546" cy="2636834"/>
            </a:xfrm>
            <a:prstGeom prst="rect">
              <a:avLst/>
            </a:prstGeom>
          </p:spPr>
        </p:pic>
        <p:pic>
          <p:nvPicPr>
            <p:cNvPr id="12" name="Grafik 11">
              <a:extLst>
                <a:ext uri="{FF2B5EF4-FFF2-40B4-BE49-F238E27FC236}">
                  <a16:creationId xmlns:a16="http://schemas.microsoft.com/office/drawing/2014/main" id="{DBA0388B-D996-7394-0B89-6C25040ADB7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220797" flipH="1">
              <a:off x="11040455" y="2467182"/>
              <a:ext cx="800100" cy="2667000"/>
            </a:xfrm>
            <a:prstGeom prst="rect">
              <a:avLst/>
            </a:prstGeom>
          </p:spPr>
        </p:pic>
        <p:pic>
          <p:nvPicPr>
            <p:cNvPr id="18" name="Grafik 17">
              <a:extLst>
                <a:ext uri="{FF2B5EF4-FFF2-40B4-BE49-F238E27FC236}">
                  <a16:creationId xmlns:a16="http://schemas.microsoft.com/office/drawing/2014/main" id="{870B3818-C309-280A-1DDE-E0237240E767}"/>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21080067" flipH="1">
              <a:off x="10318227" y="3151042"/>
              <a:ext cx="567063" cy="432048"/>
            </a:xfrm>
            <a:prstGeom prst="rect">
              <a:avLst/>
            </a:prstGeom>
          </p:spPr>
        </p:pic>
        <p:pic>
          <p:nvPicPr>
            <p:cNvPr id="23" name="Grafik 22">
              <a:extLst>
                <a:ext uri="{FF2B5EF4-FFF2-40B4-BE49-F238E27FC236}">
                  <a16:creationId xmlns:a16="http://schemas.microsoft.com/office/drawing/2014/main" id="{5356CF9D-43C3-F5A0-6708-A71DA5050234}"/>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rot="19476428">
              <a:off x="10796865" y="3516998"/>
              <a:ext cx="990600" cy="2070100"/>
            </a:xfrm>
            <a:prstGeom prst="rect">
              <a:avLst/>
            </a:prstGeom>
          </p:spPr>
        </p:pic>
      </p:grpSp>
      <p:sp>
        <p:nvSpPr>
          <p:cNvPr id="10" name="Foliennummernplatzhalter 9">
            <a:extLst>
              <a:ext uri="{FF2B5EF4-FFF2-40B4-BE49-F238E27FC236}">
                <a16:creationId xmlns:a16="http://schemas.microsoft.com/office/drawing/2014/main" id="{EAA52624-D233-3870-E814-91CBC8EF3448}"/>
              </a:ext>
            </a:extLst>
          </p:cNvPr>
          <p:cNvSpPr>
            <a:spLocks noGrp="1"/>
          </p:cNvSpPr>
          <p:nvPr userDrawn="1">
            <p:ph type="sldNum" sz="quarter" idx="16"/>
          </p:nvPr>
        </p:nvSpPr>
        <p:spPr/>
        <p:txBody>
          <a:bodyPr/>
          <a:lstStyle/>
          <a:p>
            <a:fld id="{DF28FB93-0A08-4E7D-8E63-9EFA29F1E093}" type="slidenum">
              <a:rPr lang="en-US" smtClean="0"/>
              <a:pPr/>
              <a:t>‹Nr.›</a:t>
            </a:fld>
            <a:endParaRPr lang="en-US"/>
          </a:p>
        </p:txBody>
      </p:sp>
    </p:spTree>
    <p:extLst>
      <p:ext uri="{BB962C8B-B14F-4D97-AF65-F5344CB8AC3E}">
        <p14:creationId xmlns:p14="http://schemas.microsoft.com/office/powerpoint/2010/main" val="1809556143"/>
      </p:ext>
    </p:extLst>
  </p:cSld>
  <p:clrMapOvr>
    <a:masterClrMapping/>
  </p:clrMapOvr>
  <p:transition spd="med">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Mastertitelformat bearbeiten</a:t>
            </a:r>
          </a:p>
        </p:txBody>
      </p:sp>
      <p:sp>
        <p:nvSpPr>
          <p:cNvPr id="3" name="Textplatzhalter 2"/>
          <p:cNvSpPr>
            <a:spLocks noGrp="1"/>
          </p:cNvSpPr>
          <p:nvPr>
            <p:ph type="body" idx="1"/>
          </p:nvPr>
        </p:nvSpPr>
        <p:spPr>
          <a:xfrm>
            <a:off x="550862" y="1989137"/>
            <a:ext cx="5115247" cy="863799"/>
          </a:xfrm>
          <a:noFill/>
        </p:spPr>
        <p:txBody>
          <a:bodyPr anchor="t" anchorCtr="0">
            <a:norm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550860" y="2996951"/>
            <a:ext cx="5115249" cy="3240335"/>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525889" y="1989136"/>
            <a:ext cx="5115250" cy="863799"/>
          </a:xfrm>
        </p:spPr>
        <p:txBody>
          <a:bodyPr anchor="t" anchorCtr="0">
            <a:norm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527799" y="2996951"/>
            <a:ext cx="5113337" cy="3240335"/>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Fußzeilenplatzhalter 11">
            <a:extLst>
              <a:ext uri="{FF2B5EF4-FFF2-40B4-BE49-F238E27FC236}">
                <a16:creationId xmlns:a16="http://schemas.microsoft.com/office/drawing/2014/main" id="{05A23C5F-4311-4A47-7718-1D06CDE11F03}"/>
              </a:ext>
              <a:ext uri="{C183D7F6-B498-43B3-948B-1728B52AA6E4}">
                <adec:decorative xmlns:adec="http://schemas.microsoft.com/office/drawing/2017/decorative" val="1"/>
              </a:ext>
            </a:extLst>
          </p:cNvPr>
          <p:cNvSpPr>
            <a:spLocks noGrp="1"/>
          </p:cNvSpPr>
          <p:nvPr>
            <p:ph type="ftr" sz="quarter" idx="11"/>
          </p:nvPr>
        </p:nvSpPr>
        <p:spPr>
          <a:xfrm>
            <a:off x="515926" y="6496051"/>
            <a:ext cx="7524289" cy="355598"/>
          </a:xfrm>
          <a:prstGeom prst="rect">
            <a:avLst/>
          </a:prstGeom>
        </p:spPr>
        <p:txBody>
          <a:bodyPr/>
          <a:lstStyle>
            <a:lvl1pPr algn="l">
              <a:defRPr b="1">
                <a:solidFill>
                  <a:schemeClr val="bg1"/>
                </a:solidFill>
              </a:defRPr>
            </a:lvl1pPr>
          </a:lstStyle>
          <a:p>
            <a:endParaRPr lang="de-DE" dirty="0"/>
          </a:p>
        </p:txBody>
      </p:sp>
      <p:sp>
        <p:nvSpPr>
          <p:cNvPr id="11" name="Datumsplatzhalter 10">
            <a:extLst>
              <a:ext uri="{FF2B5EF4-FFF2-40B4-BE49-F238E27FC236}">
                <a16:creationId xmlns:a16="http://schemas.microsoft.com/office/drawing/2014/main" id="{634EDE3E-B4D3-AAB1-A21A-7EC2EAED3420}"/>
              </a:ext>
              <a:ext uri="{C183D7F6-B498-43B3-948B-1728B52AA6E4}">
                <adec:decorative xmlns:adec="http://schemas.microsoft.com/office/drawing/2017/decorative" val="1"/>
              </a:ext>
            </a:extLst>
          </p:cNvPr>
          <p:cNvSpPr>
            <a:spLocks noGrp="1"/>
          </p:cNvSpPr>
          <p:nvPr>
            <p:ph type="dt" sz="half" idx="10"/>
          </p:nvPr>
        </p:nvSpPr>
        <p:spPr/>
        <p:txBody>
          <a:bodyPr/>
          <a:lstStyle/>
          <a:p>
            <a:r>
              <a:rPr lang="de-DE" dirty="0"/>
              <a:t>Ort, Datum</a:t>
            </a:r>
          </a:p>
        </p:txBody>
      </p:sp>
      <p:sp>
        <p:nvSpPr>
          <p:cNvPr id="13" name="Foliennummernplatzhalter 12">
            <a:extLst>
              <a:ext uri="{FF2B5EF4-FFF2-40B4-BE49-F238E27FC236}">
                <a16:creationId xmlns:a16="http://schemas.microsoft.com/office/drawing/2014/main" id="{3B673CB4-DF17-80C5-2FC7-62B76CFE2688}"/>
              </a:ext>
            </a:extLst>
          </p:cNvPr>
          <p:cNvSpPr>
            <a:spLocks noGrp="1"/>
          </p:cNvSpPr>
          <p:nvPr>
            <p:ph type="sldNum" sz="quarter" idx="12"/>
          </p:nvPr>
        </p:nvSpPr>
        <p:spPr/>
        <p:txBody>
          <a:bodyPr/>
          <a:lstStyle/>
          <a:p>
            <a:fld id="{DF28FB93-0A08-4E7D-8E63-9EFA29F1E093}" type="slidenum">
              <a:rPr lang="en-US" smtClean="0"/>
              <a:pPr/>
              <a:t>‹Nr.›</a:t>
            </a:fld>
            <a:endParaRPr lang="en-US"/>
          </a:p>
        </p:txBody>
      </p:sp>
      <p:grpSp>
        <p:nvGrpSpPr>
          <p:cNvPr id="16" name="Gruppieren 15">
            <a:extLst>
              <a:ext uri="{FF2B5EF4-FFF2-40B4-BE49-F238E27FC236}">
                <a16:creationId xmlns:a16="http://schemas.microsoft.com/office/drawing/2014/main" id="{CD11B24D-35BF-BC13-C003-65F59D8FFE6D}"/>
              </a:ext>
              <a:ext uri="{C183D7F6-B498-43B3-948B-1728B52AA6E4}">
                <adec:decorative xmlns:adec="http://schemas.microsoft.com/office/drawing/2017/decorative" val="1"/>
              </a:ext>
            </a:extLst>
          </p:cNvPr>
          <p:cNvGrpSpPr/>
          <p:nvPr userDrawn="1"/>
        </p:nvGrpSpPr>
        <p:grpSpPr>
          <a:xfrm>
            <a:off x="4845624" y="0"/>
            <a:ext cx="7116118" cy="6858000"/>
            <a:chOff x="4845624" y="0"/>
            <a:chExt cx="7116118" cy="6858000"/>
          </a:xfrm>
        </p:grpSpPr>
        <p:pic>
          <p:nvPicPr>
            <p:cNvPr id="14" name="Grafik 13">
              <a:extLst>
                <a:ext uri="{FF2B5EF4-FFF2-40B4-BE49-F238E27FC236}">
                  <a16:creationId xmlns:a16="http://schemas.microsoft.com/office/drawing/2014/main" id="{05FA1B2C-C27B-C937-22B3-08CA90BDE16A}"/>
                </a:ext>
              </a:extLst>
            </p:cNvPr>
            <p:cNvPicPr>
              <a:picLocks noChangeAspect="1"/>
            </p:cNvPicPr>
            <p:nvPr userDrawn="1"/>
          </p:nvPicPr>
          <p:blipFill>
            <a:blip>
              <a:extLst>
                <a:ext uri="{96DAC541-7B7A-43D3-8B79-37D633B846F1}">
                  <asvg:svgBlip xmlns:asvg="http://schemas.microsoft.com/office/drawing/2016/SVG/main" r:embed="rId2"/>
                </a:ext>
              </a:extLst>
            </a:blip>
            <a:srcRect t="28173"/>
            <a:stretch>
              <a:fillRect/>
            </a:stretch>
          </p:blipFill>
          <p:spPr>
            <a:xfrm>
              <a:off x="10226153" y="0"/>
              <a:ext cx="1735589" cy="1246621"/>
            </a:xfrm>
            <a:prstGeom prst="rect">
              <a:avLst/>
            </a:prstGeom>
          </p:spPr>
        </p:pic>
        <p:pic>
          <p:nvPicPr>
            <p:cNvPr id="10" name="Grafik 9">
              <a:extLst>
                <a:ext uri="{FF2B5EF4-FFF2-40B4-BE49-F238E27FC236}">
                  <a16:creationId xmlns:a16="http://schemas.microsoft.com/office/drawing/2014/main" id="{B576E8CD-F534-6CF6-578F-698F38272C1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b="10011"/>
            <a:stretch>
              <a:fillRect/>
            </a:stretch>
          </p:blipFill>
          <p:spPr>
            <a:xfrm>
              <a:off x="4845624" y="4603353"/>
              <a:ext cx="1444126" cy="2254647"/>
            </a:xfrm>
            <a:prstGeom prst="rect">
              <a:avLst/>
            </a:prstGeom>
          </p:spPr>
        </p:pic>
        <p:pic>
          <p:nvPicPr>
            <p:cNvPr id="18" name="Grafik 17">
              <a:extLst>
                <a:ext uri="{FF2B5EF4-FFF2-40B4-BE49-F238E27FC236}">
                  <a16:creationId xmlns:a16="http://schemas.microsoft.com/office/drawing/2014/main" id="{0B27CB8B-525F-87EF-E258-B02E77862DA3}"/>
                </a:ext>
              </a:extLst>
            </p:cNvPr>
            <p:cNvPicPr>
              <a:picLocks noChangeAspect="1"/>
            </p:cNvPicPr>
            <p:nvPr userDrawn="1"/>
          </p:nvPicPr>
          <p:blipFill>
            <a:blip r:embed="rId4"/>
            <a:stretch>
              <a:fillRect/>
            </a:stretch>
          </p:blipFill>
          <p:spPr>
            <a:xfrm>
              <a:off x="9690167" y="579529"/>
              <a:ext cx="719137" cy="719137"/>
            </a:xfrm>
            <a:prstGeom prst="rect">
              <a:avLst/>
            </a:prstGeom>
          </p:spPr>
        </p:pic>
        <p:pic>
          <p:nvPicPr>
            <p:cNvPr id="20" name="Grafik 19">
              <a:extLst>
                <a:ext uri="{FF2B5EF4-FFF2-40B4-BE49-F238E27FC236}">
                  <a16:creationId xmlns:a16="http://schemas.microsoft.com/office/drawing/2014/main" id="{26A5C3A0-4186-3FE1-6486-B7216DE31102}"/>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rot="20416248">
              <a:off x="10514090" y="617132"/>
              <a:ext cx="762000" cy="2070100"/>
            </a:xfrm>
            <a:prstGeom prst="rect">
              <a:avLst/>
            </a:prstGeom>
          </p:spPr>
        </p:pic>
        <p:pic>
          <p:nvPicPr>
            <p:cNvPr id="24" name="Grafik 23">
              <a:extLst>
                <a:ext uri="{FF2B5EF4-FFF2-40B4-BE49-F238E27FC236}">
                  <a16:creationId xmlns:a16="http://schemas.microsoft.com/office/drawing/2014/main" id="{3820286A-B83D-5FBD-DF1B-D4F459034F6D}"/>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11216063" y="515120"/>
              <a:ext cx="354585" cy="1800200"/>
            </a:xfrm>
            <a:prstGeom prst="rect">
              <a:avLst/>
            </a:prstGeom>
          </p:spPr>
        </p:pic>
        <p:pic>
          <p:nvPicPr>
            <p:cNvPr id="26" name="Grafik 25">
              <a:extLst>
                <a:ext uri="{FF2B5EF4-FFF2-40B4-BE49-F238E27FC236}">
                  <a16:creationId xmlns:a16="http://schemas.microsoft.com/office/drawing/2014/main" id="{64147DDA-B436-FD15-6B51-20D659F48FA6}"/>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rot="20513074">
              <a:off x="10733800" y="2724347"/>
              <a:ext cx="419100" cy="368300"/>
            </a:xfrm>
            <a:prstGeom prst="rect">
              <a:avLst/>
            </a:prstGeom>
          </p:spPr>
        </p:pic>
        <p:pic>
          <p:nvPicPr>
            <p:cNvPr id="28" name="Grafik 27">
              <a:extLst>
                <a:ext uri="{FF2B5EF4-FFF2-40B4-BE49-F238E27FC236}">
                  <a16:creationId xmlns:a16="http://schemas.microsoft.com/office/drawing/2014/main" id="{DE24CCE3-0069-1D7F-2857-E93ACA628DA5}"/>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rot="780916">
              <a:off x="11222769" y="2368628"/>
              <a:ext cx="296695" cy="296695"/>
            </a:xfrm>
            <a:prstGeom prst="rect">
              <a:avLst/>
            </a:prstGeom>
          </p:spPr>
        </p:pic>
      </p:grpSp>
    </p:spTree>
    <p:extLst>
      <p:ext uri="{BB962C8B-B14F-4D97-AF65-F5344CB8AC3E}">
        <p14:creationId xmlns:p14="http://schemas.microsoft.com/office/powerpoint/2010/main" val="39495269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8" name="Fußzeilenplatzhalter 7">
            <a:extLst>
              <a:ext uri="{FF2B5EF4-FFF2-40B4-BE49-F238E27FC236}">
                <a16:creationId xmlns:a16="http://schemas.microsoft.com/office/drawing/2014/main" id="{AEF8FC1B-5809-A768-A53B-3D4AA1B8BACB}"/>
              </a:ext>
              <a:ext uri="{C183D7F6-B498-43B3-948B-1728B52AA6E4}">
                <adec:decorative xmlns:adec="http://schemas.microsoft.com/office/drawing/2017/decorative" val="1"/>
              </a:ext>
            </a:extLst>
          </p:cNvPr>
          <p:cNvSpPr>
            <a:spLocks noGrp="1"/>
          </p:cNvSpPr>
          <p:nvPr>
            <p:ph type="ftr" sz="quarter" idx="11"/>
          </p:nvPr>
        </p:nvSpPr>
        <p:spPr>
          <a:xfrm>
            <a:off x="515926" y="6496051"/>
            <a:ext cx="7524289" cy="355598"/>
          </a:xfrm>
          <a:prstGeom prst="rect">
            <a:avLst/>
          </a:prstGeom>
        </p:spPr>
        <p:txBody>
          <a:bodyPr/>
          <a:lstStyle>
            <a:lvl1pPr algn="l">
              <a:defRPr b="1">
                <a:solidFill>
                  <a:schemeClr val="bg1"/>
                </a:solidFill>
              </a:defRPr>
            </a:lvl1pPr>
          </a:lstStyle>
          <a:p>
            <a:endParaRPr lang="de-DE" dirty="0"/>
          </a:p>
        </p:txBody>
      </p:sp>
      <p:sp>
        <p:nvSpPr>
          <p:cNvPr id="7" name="Datumsplatzhalter 6">
            <a:extLst>
              <a:ext uri="{FF2B5EF4-FFF2-40B4-BE49-F238E27FC236}">
                <a16:creationId xmlns:a16="http://schemas.microsoft.com/office/drawing/2014/main" id="{D702B6BB-D5FB-DA3B-5116-7A27777138D9}"/>
              </a:ext>
              <a:ext uri="{C183D7F6-B498-43B3-948B-1728B52AA6E4}">
                <adec:decorative xmlns:adec="http://schemas.microsoft.com/office/drawing/2017/decorative" val="1"/>
              </a:ext>
            </a:extLst>
          </p:cNvPr>
          <p:cNvSpPr>
            <a:spLocks noGrp="1"/>
          </p:cNvSpPr>
          <p:nvPr>
            <p:ph type="dt" sz="half" idx="10"/>
          </p:nvPr>
        </p:nvSpPr>
        <p:spPr/>
        <p:txBody>
          <a:bodyPr/>
          <a:lstStyle/>
          <a:p>
            <a:r>
              <a:rPr lang="de-DE" dirty="0"/>
              <a:t>Ort, Datum</a:t>
            </a:r>
          </a:p>
        </p:txBody>
      </p:sp>
      <p:sp>
        <p:nvSpPr>
          <p:cNvPr id="9" name="Foliennummernplatzhalter 8">
            <a:extLst>
              <a:ext uri="{FF2B5EF4-FFF2-40B4-BE49-F238E27FC236}">
                <a16:creationId xmlns:a16="http://schemas.microsoft.com/office/drawing/2014/main" id="{08CFDB67-6A33-CF85-F4CA-CED26CE4440D}"/>
              </a:ext>
            </a:extLst>
          </p:cNvPr>
          <p:cNvSpPr>
            <a:spLocks noGrp="1"/>
          </p:cNvSpPr>
          <p:nvPr>
            <p:ph type="sldNum" sz="quarter" idx="12"/>
          </p:nvPr>
        </p:nvSpPr>
        <p:spPr/>
        <p:txBody>
          <a:bodyPr/>
          <a:lstStyle/>
          <a:p>
            <a:fld id="{DF28FB93-0A08-4E7D-8E63-9EFA29F1E093}" type="slidenum">
              <a:rPr lang="en-US" smtClean="0"/>
              <a:pPr/>
              <a:t>‹Nr.›</a:t>
            </a:fld>
            <a:endParaRPr lang="en-US"/>
          </a:p>
        </p:txBody>
      </p:sp>
      <p:pic>
        <p:nvPicPr>
          <p:cNvPr id="3" name="Grafik 2">
            <a:extLst>
              <a:ext uri="{FF2B5EF4-FFF2-40B4-BE49-F238E27FC236}">
                <a16:creationId xmlns:a16="http://schemas.microsoft.com/office/drawing/2014/main" id="{9C04AE29-C378-AE49-9D12-771DF0F49AB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t="-3919" b="9995"/>
          <a:stretch>
            <a:fillRect/>
          </a:stretch>
        </p:blipFill>
        <p:spPr>
          <a:xfrm>
            <a:off x="9336360" y="4923532"/>
            <a:ext cx="2588358" cy="1928117"/>
          </a:xfrm>
          <a:prstGeom prst="rect">
            <a:avLst/>
          </a:prstGeom>
        </p:spPr>
      </p:pic>
    </p:spTree>
    <p:extLst>
      <p:ext uri="{BB962C8B-B14F-4D97-AF65-F5344CB8AC3E}">
        <p14:creationId xmlns:p14="http://schemas.microsoft.com/office/powerpoint/2010/main" val="3347957959"/>
      </p:ext>
    </p:extLst>
  </p:cSld>
  <p:clrMapOvr>
    <a:masterClrMapping/>
  </p:clrMapOvr>
  <p:transition spd="med">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Inhalt mit Überschrif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a:xfrm>
            <a:off x="550800" y="475200"/>
            <a:ext cx="7921464" cy="1080000"/>
          </a:xfrm>
        </p:spPr>
        <p:txBody>
          <a:bodyPr anchor="t" anchorCtr="0">
            <a:normAutofit/>
          </a:bodyPr>
          <a:lstStyle>
            <a:lvl1pPr algn="l">
              <a:defRPr sz="2800" b="1"/>
            </a:lvl1pPr>
          </a:lstStyle>
          <a:p>
            <a:r>
              <a:rPr lang="de-DE"/>
              <a:t>Mastertitelformat bearbeiten</a:t>
            </a:r>
          </a:p>
        </p:txBody>
      </p:sp>
      <p:sp>
        <p:nvSpPr>
          <p:cNvPr id="12" name="Inhaltsplatzhalter 11">
            <a:extLst>
              <a:ext uri="{FF2B5EF4-FFF2-40B4-BE49-F238E27FC236}">
                <a16:creationId xmlns:a16="http://schemas.microsoft.com/office/drawing/2014/main" id="{2B66D6F8-23B2-489D-BBAC-F471A35A1648}"/>
              </a:ext>
            </a:extLst>
          </p:cNvPr>
          <p:cNvSpPr>
            <a:spLocks noGrp="1"/>
          </p:cNvSpPr>
          <p:nvPr>
            <p:ph sz="quarter" idx="13" hasCustomPrompt="1"/>
          </p:nvPr>
        </p:nvSpPr>
        <p:spPr>
          <a:xfrm>
            <a:off x="550863" y="1989138"/>
            <a:ext cx="5113337" cy="4248150"/>
          </a:xfrm>
        </p:spPr>
        <p:txBody>
          <a:bodyPr/>
          <a:lstStyle/>
          <a:p>
            <a:pPr marL="0" marR="0" lvl="0" indent="0" algn="l" defTabSz="914400" rtl="0" eaLnBrk="1" fontAlgn="auto" latinLnBrk="0" hangingPunct="1">
              <a:lnSpc>
                <a:spcPct val="100000"/>
              </a:lnSpc>
              <a:spcBef>
                <a:spcPts val="600"/>
              </a:spcBef>
              <a:spcAft>
                <a:spcPts val="600"/>
              </a:spcAft>
              <a:buClrTx/>
              <a:buSzTx/>
              <a:buFont typeface="Arial" pitchFamily="34" charset="0"/>
              <a:buNone/>
              <a:tabLst/>
              <a:defRPr/>
            </a:pPr>
            <a:r>
              <a:rPr kumimoji="0" lang="de-DE" sz="2000" b="0" i="0" u="none" strike="noStrike" kern="1200" cap="none" spc="0" normalizeH="0" baseline="0" noProof="0">
                <a:ln>
                  <a:noFill/>
                </a:ln>
                <a:solidFill>
                  <a:prstClr val="black"/>
                </a:solidFill>
                <a:effectLst/>
                <a:uLnTx/>
                <a:uFillTx/>
                <a:latin typeface="Source Sans Pro"/>
                <a:ea typeface="+mn-ea"/>
                <a:cs typeface="+mn-cs"/>
              </a:rPr>
              <a:t>Textmasterformat bearbeiten</a:t>
            </a:r>
          </a:p>
          <a:p>
            <a:pPr marL="266700" marR="0" lvl="1" indent="-266700"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Char char="•"/>
              <a:tabLst/>
              <a:defRPr/>
            </a:pPr>
            <a:r>
              <a:rPr kumimoji="0" lang="de-DE" sz="2000" b="0" i="0" u="none" strike="noStrike" kern="1200" cap="none" spc="0" normalizeH="0" baseline="0" noProof="0">
                <a:ln>
                  <a:noFill/>
                </a:ln>
                <a:solidFill>
                  <a:prstClr val="black"/>
                </a:solidFill>
                <a:effectLst/>
                <a:uLnTx/>
                <a:uFillTx/>
                <a:latin typeface="Source Sans Pro"/>
                <a:ea typeface="+mn-ea"/>
                <a:cs typeface="+mn-cs"/>
              </a:rPr>
              <a:t>Zweite Ebene</a:t>
            </a:r>
          </a:p>
          <a:p>
            <a:pPr marL="266700" marR="0" lvl="2" indent="0"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None/>
              <a:tabLst/>
              <a:defRPr/>
            </a:pPr>
            <a:r>
              <a:rPr kumimoji="0" lang="de-DE" sz="1800" b="0" i="0" u="none" strike="noStrike" kern="1200" cap="none" spc="0" normalizeH="0" baseline="0" noProof="0">
                <a:ln>
                  <a:noFill/>
                </a:ln>
                <a:solidFill>
                  <a:prstClr val="black"/>
                </a:solidFill>
                <a:effectLst/>
                <a:uLnTx/>
                <a:uFillTx/>
                <a:latin typeface="Source Sans Pro"/>
                <a:ea typeface="+mn-ea"/>
                <a:cs typeface="+mn-cs"/>
              </a:rPr>
              <a:t>Dritte Ebene</a:t>
            </a:r>
          </a:p>
          <a:p>
            <a:pPr marL="447675" marR="0" lvl="3" indent="-180975"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Char char="•"/>
              <a:tabLst/>
              <a:defRPr/>
            </a:pPr>
            <a:r>
              <a:rPr kumimoji="0" lang="de-DE" sz="1800" b="0" i="0" u="none" strike="noStrike" kern="1200" cap="none" spc="0" normalizeH="0" baseline="0" noProof="0">
                <a:ln>
                  <a:noFill/>
                </a:ln>
                <a:solidFill>
                  <a:prstClr val="black"/>
                </a:solidFill>
                <a:effectLst/>
                <a:uLnTx/>
                <a:uFillTx/>
                <a:latin typeface="Source Sans Pro"/>
                <a:ea typeface="+mn-ea"/>
                <a:cs typeface="+mn-cs"/>
              </a:rPr>
              <a:t>Vierte Ebene</a:t>
            </a:r>
          </a:p>
          <a:p>
            <a:pPr marL="628650" marR="0" lvl="4" indent="-180975"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Char char="•"/>
              <a:tabLst/>
              <a:defRPr/>
            </a:pPr>
            <a:r>
              <a:rPr kumimoji="0" lang="de-DE" sz="1600" b="0" i="0" u="none" strike="noStrike" kern="1200" cap="none" spc="0" normalizeH="0" baseline="0" noProof="0">
                <a:ln>
                  <a:noFill/>
                </a:ln>
                <a:solidFill>
                  <a:prstClr val="black"/>
                </a:solidFill>
                <a:effectLst/>
                <a:uLnTx/>
                <a:uFillTx/>
                <a:latin typeface="Source Sans Pro"/>
                <a:ea typeface="+mn-ea"/>
                <a:cs typeface="+mn-cs"/>
              </a:rPr>
              <a:t>Fünfte Ebene</a:t>
            </a:r>
          </a:p>
        </p:txBody>
      </p:sp>
      <p:sp>
        <p:nvSpPr>
          <p:cNvPr id="3" name="Inhaltsplatzhalter 2"/>
          <p:cNvSpPr>
            <a:spLocks noGrp="1"/>
          </p:cNvSpPr>
          <p:nvPr>
            <p:ph idx="1"/>
          </p:nvPr>
        </p:nvSpPr>
        <p:spPr>
          <a:xfrm>
            <a:off x="5951538" y="1989137"/>
            <a:ext cx="5689600" cy="4248151"/>
          </a:xfrm>
        </p:spPr>
        <p:txBody>
          <a:bodyPr>
            <a:normAutofit/>
          </a:bodyPr>
          <a:lstStyle>
            <a:lvl1pPr>
              <a:defRPr sz="2000"/>
            </a:lvl1pPr>
            <a:lvl2pPr>
              <a:defRPr sz="2000"/>
            </a:lvl2pPr>
            <a:lvl3pPr>
              <a:defRPr sz="1800"/>
            </a:lvl3pPr>
            <a:lvl4pPr>
              <a:defRPr sz="1800"/>
            </a:lvl4pPr>
            <a:lvl5pPr>
              <a:defRPr sz="14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Fußzeilenplatzhalter 8">
            <a:extLst>
              <a:ext uri="{FF2B5EF4-FFF2-40B4-BE49-F238E27FC236}">
                <a16:creationId xmlns:a16="http://schemas.microsoft.com/office/drawing/2014/main" id="{EFA0DFBB-8D87-D0DA-6646-3338291B5EC3}"/>
              </a:ext>
              <a:ext uri="{C183D7F6-B498-43B3-948B-1728B52AA6E4}">
                <adec:decorative xmlns:adec="http://schemas.microsoft.com/office/drawing/2017/decorative" val="1"/>
              </a:ext>
            </a:extLst>
          </p:cNvPr>
          <p:cNvSpPr>
            <a:spLocks noGrp="1"/>
          </p:cNvSpPr>
          <p:nvPr>
            <p:ph type="ftr" sz="quarter" idx="15"/>
          </p:nvPr>
        </p:nvSpPr>
        <p:spPr>
          <a:xfrm>
            <a:off x="515926" y="6496051"/>
            <a:ext cx="7524289" cy="355598"/>
          </a:xfrm>
          <a:prstGeom prst="rect">
            <a:avLst/>
          </a:prstGeom>
        </p:spPr>
        <p:txBody>
          <a:bodyPr/>
          <a:lstStyle>
            <a:lvl1pPr algn="l">
              <a:defRPr b="1">
                <a:solidFill>
                  <a:schemeClr val="bg1"/>
                </a:solidFill>
              </a:defRPr>
            </a:lvl1pPr>
          </a:lstStyle>
          <a:p>
            <a:endParaRPr lang="de-DE" dirty="0"/>
          </a:p>
        </p:txBody>
      </p:sp>
      <p:sp>
        <p:nvSpPr>
          <p:cNvPr id="8" name="Datumsplatzhalter 7">
            <a:extLst>
              <a:ext uri="{FF2B5EF4-FFF2-40B4-BE49-F238E27FC236}">
                <a16:creationId xmlns:a16="http://schemas.microsoft.com/office/drawing/2014/main" id="{4879615D-43EA-F488-CDCF-1F509DEDC88B}"/>
              </a:ext>
              <a:ext uri="{C183D7F6-B498-43B3-948B-1728B52AA6E4}">
                <adec:decorative xmlns:adec="http://schemas.microsoft.com/office/drawing/2017/decorative" val="1"/>
              </a:ext>
            </a:extLst>
          </p:cNvPr>
          <p:cNvSpPr>
            <a:spLocks noGrp="1"/>
          </p:cNvSpPr>
          <p:nvPr>
            <p:ph type="dt" sz="half" idx="14"/>
          </p:nvPr>
        </p:nvSpPr>
        <p:spPr/>
        <p:txBody>
          <a:bodyPr/>
          <a:lstStyle/>
          <a:p>
            <a:r>
              <a:rPr lang="de-DE" dirty="0"/>
              <a:t>Ort, Datum</a:t>
            </a:r>
          </a:p>
        </p:txBody>
      </p:sp>
      <p:sp>
        <p:nvSpPr>
          <p:cNvPr id="10" name="Foliennummernplatzhalter 9">
            <a:extLst>
              <a:ext uri="{FF2B5EF4-FFF2-40B4-BE49-F238E27FC236}">
                <a16:creationId xmlns:a16="http://schemas.microsoft.com/office/drawing/2014/main" id="{078ACD02-78C7-8FA7-5B50-4F19DA6B406E}"/>
              </a:ext>
            </a:extLst>
          </p:cNvPr>
          <p:cNvSpPr>
            <a:spLocks noGrp="1"/>
          </p:cNvSpPr>
          <p:nvPr>
            <p:ph type="sldNum" sz="quarter" idx="16"/>
          </p:nvPr>
        </p:nvSpPr>
        <p:spPr/>
        <p:txBody>
          <a:bodyPr/>
          <a:lstStyle/>
          <a:p>
            <a:fld id="{DF28FB93-0A08-4E7D-8E63-9EFA29F1E093}" type="slidenum">
              <a:rPr lang="en-US" smtClean="0"/>
              <a:pPr/>
              <a:t>‹Nr.›</a:t>
            </a:fld>
            <a:endParaRPr lang="en-US"/>
          </a:p>
        </p:txBody>
      </p:sp>
      <p:pic>
        <p:nvPicPr>
          <p:cNvPr id="5" name="Grafik 4">
            <a:extLst>
              <a:ext uri="{FF2B5EF4-FFF2-40B4-BE49-F238E27FC236}">
                <a16:creationId xmlns:a16="http://schemas.microsoft.com/office/drawing/2014/main" id="{E2CED3F2-434B-F70E-9DC2-23D71585535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548524" y="5678720"/>
            <a:ext cx="1512168" cy="1183811"/>
          </a:xfrm>
          <a:prstGeom prst="rect">
            <a:avLst/>
          </a:prstGeom>
        </p:spPr>
      </p:pic>
      <p:grpSp>
        <p:nvGrpSpPr>
          <p:cNvPr id="14" name="Gruppieren 13">
            <a:extLst>
              <a:ext uri="{FF2B5EF4-FFF2-40B4-BE49-F238E27FC236}">
                <a16:creationId xmlns:a16="http://schemas.microsoft.com/office/drawing/2014/main" id="{52F1D764-303B-2BBD-ED9F-5821B387D67C}"/>
              </a:ext>
              <a:ext uri="{C183D7F6-B498-43B3-948B-1728B52AA6E4}">
                <adec:decorative xmlns:adec="http://schemas.microsoft.com/office/drawing/2017/decorative" val="1"/>
              </a:ext>
            </a:extLst>
          </p:cNvPr>
          <p:cNvGrpSpPr/>
          <p:nvPr userDrawn="1"/>
        </p:nvGrpSpPr>
        <p:grpSpPr>
          <a:xfrm>
            <a:off x="8729240" y="-1"/>
            <a:ext cx="3343424" cy="2752756"/>
            <a:chOff x="6114425" y="-520921"/>
            <a:chExt cx="7381057" cy="6077077"/>
          </a:xfrm>
        </p:grpSpPr>
        <p:pic>
          <p:nvPicPr>
            <p:cNvPr id="7" name="Grafik 6">
              <a:extLst>
                <a:ext uri="{FF2B5EF4-FFF2-40B4-BE49-F238E27FC236}">
                  <a16:creationId xmlns:a16="http://schemas.microsoft.com/office/drawing/2014/main" id="{E5A43A69-42CB-16F8-965E-F60544A77FB2}"/>
                </a:ext>
              </a:extLst>
            </p:cNvPr>
            <p:cNvPicPr>
              <a:picLocks noChangeAspect="1"/>
            </p:cNvPicPr>
            <p:nvPr userDrawn="1"/>
          </p:nvPicPr>
          <p:blipFill>
            <a:blip r:embed="rId3"/>
            <a:srcRect r="36008"/>
            <a:stretch>
              <a:fillRect/>
            </a:stretch>
          </p:blipFill>
          <p:spPr>
            <a:xfrm rot="16200000">
              <a:off x="9773669" y="-1318270"/>
              <a:ext cx="2834030" cy="4428728"/>
            </a:xfrm>
            <a:prstGeom prst="rect">
              <a:avLst/>
            </a:prstGeom>
          </p:spPr>
        </p:pic>
        <p:pic>
          <p:nvPicPr>
            <p:cNvPr id="11" name="Grafik 10">
              <a:extLst>
                <a:ext uri="{FF2B5EF4-FFF2-40B4-BE49-F238E27FC236}">
                  <a16:creationId xmlns:a16="http://schemas.microsoft.com/office/drawing/2014/main" id="{71B74AD2-111C-1B04-A341-6C7E9D172A95}"/>
                </a:ext>
              </a:extLst>
            </p:cNvPr>
            <p:cNvPicPr>
              <a:picLocks noChangeAspect="1"/>
            </p:cNvPicPr>
            <p:nvPr userDrawn="1"/>
          </p:nvPicPr>
          <p:blipFill>
            <a:blip r:embed="rId3"/>
            <a:stretch>
              <a:fillRect/>
            </a:stretch>
          </p:blipFill>
          <p:spPr>
            <a:xfrm rot="1800000">
              <a:off x="9066754" y="1127428"/>
              <a:ext cx="4428728" cy="4428728"/>
            </a:xfrm>
            <a:prstGeom prst="rect">
              <a:avLst/>
            </a:prstGeom>
          </p:spPr>
        </p:pic>
        <p:pic>
          <p:nvPicPr>
            <p:cNvPr id="13" name="Grafik 12">
              <a:extLst>
                <a:ext uri="{FF2B5EF4-FFF2-40B4-BE49-F238E27FC236}">
                  <a16:creationId xmlns:a16="http://schemas.microsoft.com/office/drawing/2014/main" id="{D9907A02-E5CC-9CF8-81E0-21D86FC868ED}"/>
                </a:ext>
              </a:extLst>
            </p:cNvPr>
            <p:cNvPicPr>
              <a:picLocks noChangeAspect="1"/>
            </p:cNvPicPr>
            <p:nvPr userDrawn="1"/>
          </p:nvPicPr>
          <p:blipFill>
            <a:blip r:embed="rId3"/>
            <a:stretch>
              <a:fillRect/>
            </a:stretch>
          </p:blipFill>
          <p:spPr>
            <a:xfrm rot="19800000" flipV="1">
              <a:off x="6114425" y="-374527"/>
              <a:ext cx="4428728" cy="4428728"/>
            </a:xfrm>
            <a:prstGeom prst="rect">
              <a:avLst/>
            </a:prstGeom>
          </p:spPr>
        </p:pic>
      </p:grpSp>
      <p:pic>
        <p:nvPicPr>
          <p:cNvPr id="15" name="Grafik 14">
            <a:extLst>
              <a:ext uri="{FF2B5EF4-FFF2-40B4-BE49-F238E27FC236}">
                <a16:creationId xmlns:a16="http://schemas.microsoft.com/office/drawing/2014/main" id="{86830990-093E-29AA-247D-FF6B1B1E563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l="37768"/>
          <a:stretch>
            <a:fillRect/>
          </a:stretch>
        </p:blipFill>
        <p:spPr>
          <a:xfrm>
            <a:off x="0" y="4116864"/>
            <a:ext cx="1340688" cy="2154326"/>
          </a:xfrm>
          <a:prstGeom prst="rect">
            <a:avLst/>
          </a:prstGeom>
        </p:spPr>
      </p:pic>
    </p:spTree>
    <p:extLst>
      <p:ext uri="{BB962C8B-B14F-4D97-AF65-F5344CB8AC3E}">
        <p14:creationId xmlns:p14="http://schemas.microsoft.com/office/powerpoint/2010/main" val="259908598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ild mit Überschrift">
    <p:bg>
      <p:bgRef idx="1001">
        <a:schemeClr val="bg1"/>
      </p:bgRef>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40745C3C-258C-4AAD-85DA-5A73367C283B}"/>
              </a:ext>
            </a:extLst>
          </p:cNvPr>
          <p:cNvSpPr>
            <a:spLocks noGrp="1"/>
          </p:cNvSpPr>
          <p:nvPr>
            <p:ph type="title"/>
          </p:nvPr>
        </p:nvSpPr>
        <p:spPr>
          <a:xfrm>
            <a:off x="6537045" y="476672"/>
            <a:ext cx="4130956" cy="1080000"/>
          </a:xfrm>
        </p:spPr>
        <p:txBody>
          <a:bodyPr/>
          <a:lstStyle/>
          <a:p>
            <a:r>
              <a:rPr lang="de-DE" dirty="0"/>
              <a:t>Mastertitelformat bearbeiten</a:t>
            </a:r>
          </a:p>
        </p:txBody>
      </p:sp>
      <p:sp>
        <p:nvSpPr>
          <p:cNvPr id="12" name="Textplatzhalter 11">
            <a:extLst>
              <a:ext uri="{FF2B5EF4-FFF2-40B4-BE49-F238E27FC236}">
                <a16:creationId xmlns:a16="http://schemas.microsoft.com/office/drawing/2014/main" id="{6B4FA772-F1F2-4088-B958-D5BB8EAAD8CE}"/>
              </a:ext>
            </a:extLst>
          </p:cNvPr>
          <p:cNvSpPr>
            <a:spLocks noGrp="1"/>
          </p:cNvSpPr>
          <p:nvPr>
            <p:ph type="body" sz="quarter" idx="13"/>
          </p:nvPr>
        </p:nvSpPr>
        <p:spPr>
          <a:xfrm>
            <a:off x="6527800" y="1989138"/>
            <a:ext cx="5021263" cy="4392190"/>
          </a:xfrm>
        </p:spPr>
        <p:txBody>
          <a:bodyPr/>
          <a:lstStyle/>
          <a:p>
            <a:pPr marL="0" marR="0" lvl="0" indent="0" algn="l" defTabSz="914400" rtl="0" eaLnBrk="1" fontAlgn="auto" latinLnBrk="0" hangingPunct="1">
              <a:lnSpc>
                <a:spcPct val="100000"/>
              </a:lnSpc>
              <a:spcBef>
                <a:spcPts val="600"/>
              </a:spcBef>
              <a:spcAft>
                <a:spcPts val="600"/>
              </a:spcAft>
              <a:buClrTx/>
              <a:buSzTx/>
              <a:buFont typeface="Arial" pitchFamily="34" charset="0"/>
              <a:buNone/>
              <a:tabLst/>
              <a:defRPr/>
            </a:pPr>
            <a:r>
              <a:rPr kumimoji="0" lang="de-DE" sz="2000" b="0" i="0" u="none" strike="noStrike" kern="1200" cap="none" spc="0" normalizeH="0" baseline="0" noProof="0" dirty="0">
                <a:ln>
                  <a:noFill/>
                </a:ln>
                <a:solidFill>
                  <a:srgbClr val="000000"/>
                </a:solidFill>
                <a:effectLst/>
                <a:uLnTx/>
                <a:uFillTx/>
                <a:latin typeface="Source Sans Pro"/>
                <a:ea typeface="+mn-ea"/>
                <a:cs typeface="+mn-cs"/>
              </a:rPr>
              <a:t>Mastertextformat bearbeiten</a:t>
            </a:r>
          </a:p>
          <a:p>
            <a:pPr marL="266700" marR="0" lvl="1" indent="-266700"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Char char="•"/>
              <a:tabLst/>
              <a:defRPr/>
            </a:pPr>
            <a:r>
              <a:rPr kumimoji="0" lang="de-DE" sz="2000" b="0" i="0" u="none" strike="noStrike" kern="1200" cap="none" spc="0" normalizeH="0" baseline="0" noProof="0" dirty="0">
                <a:ln>
                  <a:noFill/>
                </a:ln>
                <a:solidFill>
                  <a:srgbClr val="000000"/>
                </a:solidFill>
                <a:effectLst/>
                <a:uLnTx/>
                <a:uFillTx/>
                <a:latin typeface="Source Sans Pro"/>
                <a:ea typeface="+mn-ea"/>
                <a:cs typeface="+mn-cs"/>
              </a:rPr>
              <a:t>Zweite Ebene</a:t>
            </a:r>
          </a:p>
          <a:p>
            <a:pPr marL="266700" marR="0" lvl="2" indent="0"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None/>
              <a:tabLst/>
              <a:defRPr/>
            </a:pPr>
            <a:r>
              <a:rPr kumimoji="0" lang="de-DE" sz="1800" b="0" i="0" u="none" strike="noStrike" kern="1200" cap="none" spc="0" normalizeH="0" baseline="0" noProof="0" dirty="0">
                <a:ln>
                  <a:noFill/>
                </a:ln>
                <a:solidFill>
                  <a:srgbClr val="000000"/>
                </a:solidFill>
                <a:effectLst/>
                <a:uLnTx/>
                <a:uFillTx/>
                <a:latin typeface="Source Sans Pro"/>
                <a:ea typeface="+mn-ea"/>
                <a:cs typeface="+mn-cs"/>
              </a:rPr>
              <a:t>Dritte Ebene</a:t>
            </a:r>
          </a:p>
          <a:p>
            <a:pPr marL="447675" marR="0" lvl="3" indent="-180975"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Char char="•"/>
              <a:tabLst/>
              <a:defRPr/>
            </a:pPr>
            <a:r>
              <a:rPr kumimoji="0" lang="de-DE" sz="1600" b="0" i="0" u="none" strike="noStrike" kern="1200" cap="none" spc="0" normalizeH="0" baseline="0" noProof="0" dirty="0">
                <a:ln>
                  <a:noFill/>
                </a:ln>
                <a:solidFill>
                  <a:srgbClr val="000000"/>
                </a:solidFill>
                <a:effectLst/>
                <a:uLnTx/>
                <a:uFillTx/>
                <a:latin typeface="Source Sans Pro"/>
                <a:ea typeface="+mn-ea"/>
                <a:cs typeface="+mn-cs"/>
              </a:rPr>
              <a:t>Vierte Ebene</a:t>
            </a:r>
          </a:p>
          <a:p>
            <a:pPr marL="628650" marR="0" lvl="4" indent="-180975"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Char char="•"/>
              <a:tabLst/>
              <a:defRPr/>
            </a:pPr>
            <a:r>
              <a:rPr kumimoji="0" lang="de-DE" sz="1600" b="0" i="0" u="none" strike="noStrike" kern="1200" cap="none" spc="0" normalizeH="0" baseline="0" noProof="0" dirty="0">
                <a:ln>
                  <a:noFill/>
                </a:ln>
                <a:solidFill>
                  <a:srgbClr val="000000"/>
                </a:solidFill>
                <a:effectLst/>
                <a:uLnTx/>
                <a:uFillTx/>
                <a:latin typeface="Source Sans Pro"/>
                <a:ea typeface="+mn-ea"/>
                <a:cs typeface="+mn-cs"/>
              </a:rPr>
              <a:t>Fünfte Ebene</a:t>
            </a:r>
          </a:p>
        </p:txBody>
      </p:sp>
      <p:sp>
        <p:nvSpPr>
          <p:cNvPr id="7" name="Foliennummernplatzhalter 6"/>
          <p:cNvSpPr>
            <a:spLocks noGrp="1"/>
          </p:cNvSpPr>
          <p:nvPr>
            <p:ph type="sldNum" sz="quarter" idx="12"/>
          </p:nvPr>
        </p:nvSpPr>
        <p:spPr>
          <a:noFill/>
        </p:spPr>
        <p:txBody>
          <a:bodyPr/>
          <a:lstStyle>
            <a:lvl1pPr>
              <a:defRPr>
                <a:solidFill>
                  <a:schemeClr val="tx1"/>
                </a:solidFill>
              </a:defRPr>
            </a:lvl1pPr>
          </a:lstStyle>
          <a:p>
            <a:fld id="{DF28FB93-0A08-4E7D-8E63-9EFA29F1E093}" type="slidenum">
              <a:rPr lang="en-US" smtClean="0"/>
              <a:pPr/>
              <a:t>‹Nr.›</a:t>
            </a:fld>
            <a:endParaRPr lang="en-US"/>
          </a:p>
        </p:txBody>
      </p:sp>
      <p:sp>
        <p:nvSpPr>
          <p:cNvPr id="32" name="Freihandform 31">
            <a:extLst>
              <a:ext uri="{FF2B5EF4-FFF2-40B4-BE49-F238E27FC236}">
                <a16:creationId xmlns:a16="http://schemas.microsoft.com/office/drawing/2014/main" id="{E0C6A706-925E-8622-3A53-CE03604A1D4F}"/>
              </a:ext>
              <a:ext uri="{C183D7F6-B498-43B3-948B-1728B52AA6E4}">
                <adec:decorative xmlns:adec="http://schemas.microsoft.com/office/drawing/2017/decorative" val="1"/>
              </a:ext>
            </a:extLst>
          </p:cNvPr>
          <p:cNvSpPr txBox="1">
            <a:spLocks/>
          </p:cNvSpPr>
          <p:nvPr/>
        </p:nvSpPr>
        <p:spPr>
          <a:xfrm rot="19800000">
            <a:off x="-1566264" y="-994903"/>
            <a:ext cx="8708291" cy="7946731"/>
          </a:xfrm>
          <a:custGeom>
            <a:avLst/>
            <a:gdLst>
              <a:gd name="connsiteX0" fmla="*/ 3429000 w 8708291"/>
              <a:gd name="connsiteY0" fmla="*/ 0 h 7946731"/>
              <a:gd name="connsiteX1" fmla="*/ 8708291 w 8708291"/>
              <a:gd name="connsiteY1" fmla="*/ 3048000 h 7946731"/>
              <a:gd name="connsiteX2" fmla="*/ 5880008 w 8708291"/>
              <a:gd name="connsiteY2" fmla="*/ 7946731 h 7946731"/>
              <a:gd name="connsiteX3" fmla="*/ 3477141 w 8708291"/>
              <a:gd name="connsiteY3" fmla="*/ 7946730 h 7946731"/>
              <a:gd name="connsiteX4" fmla="*/ 0 w 8708291"/>
              <a:gd name="connsiteY4" fmla="*/ 5939202 h 7946731"/>
              <a:gd name="connsiteX5" fmla="*/ 3429000 w 8708291"/>
              <a:gd name="connsiteY5" fmla="*/ 0 h 794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8291" h="7946731">
                <a:moveTo>
                  <a:pt x="3429000" y="0"/>
                </a:moveTo>
                <a:lnTo>
                  <a:pt x="8708291" y="3048000"/>
                </a:lnTo>
                <a:lnTo>
                  <a:pt x="5880008" y="7946731"/>
                </a:lnTo>
                <a:lnTo>
                  <a:pt x="3477141" y="7946730"/>
                </a:lnTo>
                <a:lnTo>
                  <a:pt x="0" y="5939202"/>
                </a:lnTo>
                <a:lnTo>
                  <a:pt x="3429000" y="0"/>
                </a:lnTo>
                <a:close/>
              </a:path>
            </a:pathLst>
          </a:custGeom>
        </p:spPr>
        <p:txBody>
          <a:bodyPr vert="horz" wrap="square" lIns="91440" tIns="45720" rIns="91440" bIns="45720" rtlCol="0">
            <a:noAutofit/>
          </a:bodyPr>
          <a:lstStyle>
            <a:lvl1pPr marL="0" indent="0" algn="l" defTabSz="914400" rtl="0" eaLnBrk="1" latinLnBrk="0" hangingPunct="1">
              <a:spcBef>
                <a:spcPts val="600"/>
              </a:spcBef>
              <a:spcAft>
                <a:spcPts val="600"/>
              </a:spcAft>
              <a:buFont typeface="Arial" pitchFamily="34" charset="0"/>
              <a:buNone/>
              <a:defRPr sz="2000" b="0" kern="1200">
                <a:solidFill>
                  <a:schemeClr val="tx1"/>
                </a:solidFill>
                <a:latin typeface="+mn-lt"/>
                <a:ea typeface="+mn-ea"/>
                <a:cs typeface="+mn-cs"/>
              </a:defRPr>
            </a:lvl1pPr>
            <a:lvl2pPr marL="266700" indent="-266700"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2pPr>
            <a:lvl3pPr marL="266700" indent="0" algn="l" defTabSz="914400" rtl="0" eaLnBrk="1" latinLnBrk="0" hangingPunct="1">
              <a:spcBef>
                <a:spcPts val="600"/>
              </a:spcBef>
              <a:buClr>
                <a:schemeClr val="accent3"/>
              </a:buClr>
              <a:buFont typeface="Calibri" panose="020F0502020204030204" pitchFamily="34" charset="0"/>
              <a:buNone/>
              <a:defRPr sz="2000" kern="1200">
                <a:solidFill>
                  <a:schemeClr val="tx1"/>
                </a:solidFill>
                <a:latin typeface="+mn-lt"/>
                <a:ea typeface="+mn-ea"/>
                <a:cs typeface="+mn-cs"/>
              </a:defRPr>
            </a:lvl3pPr>
            <a:lvl4pPr marL="447675"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4pPr>
            <a:lvl5pPr marL="628650"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de-DE"/>
          </a:p>
        </p:txBody>
      </p:sp>
      <p:sp>
        <p:nvSpPr>
          <p:cNvPr id="36" name="Rechteck 35">
            <a:extLst>
              <a:ext uri="{FF2B5EF4-FFF2-40B4-BE49-F238E27FC236}">
                <a16:creationId xmlns:a16="http://schemas.microsoft.com/office/drawing/2014/main" id="{D82A0124-1C4E-34CA-06EC-FB0EEC32B3FE}"/>
              </a:ext>
              <a:ext uri="{C183D7F6-B498-43B3-948B-1728B52AA6E4}">
                <adec:decorative xmlns:adec="http://schemas.microsoft.com/office/drawing/2017/decorative" val="1"/>
              </a:ext>
            </a:extLst>
          </p:cNvPr>
          <p:cNvSpPr/>
          <p:nvPr userDrawn="1"/>
        </p:nvSpPr>
        <p:spPr>
          <a:xfrm rot="19800000">
            <a:off x="3293366" y="6182993"/>
            <a:ext cx="4000414" cy="137630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Bildplatzhalter 2">
            <a:extLst>
              <a:ext uri="{FF2B5EF4-FFF2-40B4-BE49-F238E27FC236}">
                <a16:creationId xmlns:a16="http://schemas.microsoft.com/office/drawing/2014/main" id="{DE49F69F-54D6-5189-EFAC-79F9BFC8EF0E}"/>
              </a:ext>
              <a:ext uri="{C183D7F6-B498-43B3-948B-1728B52AA6E4}">
                <adec:decorative xmlns:adec="http://schemas.microsoft.com/office/drawing/2017/decorative" val="1"/>
              </a:ext>
            </a:extLst>
          </p:cNvPr>
          <p:cNvSpPr>
            <a:spLocks noGrp="1"/>
          </p:cNvSpPr>
          <p:nvPr>
            <p:ph type="pic" idx="1"/>
          </p:nvPr>
        </p:nvSpPr>
        <p:spPr>
          <a:xfrm>
            <a:off x="-7629" y="-9207"/>
            <a:ext cx="6092229" cy="6874826"/>
          </a:xfrm>
          <a:custGeom>
            <a:avLst/>
            <a:gdLst>
              <a:gd name="connsiteX0" fmla="*/ 0 w 5553075"/>
              <a:gd name="connsiteY0" fmla="*/ 0 h 6857999"/>
              <a:gd name="connsiteX1" fmla="*/ 5553075 w 5553075"/>
              <a:gd name="connsiteY1" fmla="*/ 0 h 6857999"/>
              <a:gd name="connsiteX2" fmla="*/ 5553075 w 5553075"/>
              <a:gd name="connsiteY2" fmla="*/ 6857999 h 6857999"/>
              <a:gd name="connsiteX3" fmla="*/ 0 w 5553075"/>
              <a:gd name="connsiteY3" fmla="*/ 6857999 h 6857999"/>
              <a:gd name="connsiteX4" fmla="*/ 0 w 5553075"/>
              <a:gd name="connsiteY4" fmla="*/ 0 h 6857999"/>
              <a:gd name="connsiteX0" fmla="*/ 0 w 5553075"/>
              <a:gd name="connsiteY0" fmla="*/ 0 h 6857999"/>
              <a:gd name="connsiteX1" fmla="*/ 5553075 w 5553075"/>
              <a:gd name="connsiteY1" fmla="*/ 0 h 6857999"/>
              <a:gd name="connsiteX2" fmla="*/ 5550694 w 5553075"/>
              <a:gd name="connsiteY2" fmla="*/ 4412456 h 6857999"/>
              <a:gd name="connsiteX3" fmla="*/ 5553075 w 5553075"/>
              <a:gd name="connsiteY3" fmla="*/ 6857999 h 6857999"/>
              <a:gd name="connsiteX4" fmla="*/ 0 w 5553075"/>
              <a:gd name="connsiteY4" fmla="*/ 6857999 h 6857999"/>
              <a:gd name="connsiteX5" fmla="*/ 0 w 5553075"/>
              <a:gd name="connsiteY5" fmla="*/ 0 h 6857999"/>
              <a:gd name="connsiteX0" fmla="*/ 0 w 5963709"/>
              <a:gd name="connsiteY0" fmla="*/ 0 h 6857999"/>
              <a:gd name="connsiteX1" fmla="*/ 5553075 w 5963709"/>
              <a:gd name="connsiteY1" fmla="*/ 0 h 6857999"/>
              <a:gd name="connsiteX2" fmla="*/ 5550694 w 5963709"/>
              <a:gd name="connsiteY2" fmla="*/ 4412456 h 6857999"/>
              <a:gd name="connsiteX3" fmla="*/ 5550694 w 5963709"/>
              <a:gd name="connsiteY3" fmla="*/ 4410075 h 6857999"/>
              <a:gd name="connsiteX4" fmla="*/ 5553075 w 5963709"/>
              <a:gd name="connsiteY4" fmla="*/ 6857999 h 6857999"/>
              <a:gd name="connsiteX5" fmla="*/ 0 w 5963709"/>
              <a:gd name="connsiteY5" fmla="*/ 6857999 h 6857999"/>
              <a:gd name="connsiteX6" fmla="*/ 0 w 5963709"/>
              <a:gd name="connsiteY6" fmla="*/ 0 h 6857999"/>
              <a:gd name="connsiteX0" fmla="*/ 0 w 5553075"/>
              <a:gd name="connsiteY0" fmla="*/ 0 h 6857999"/>
              <a:gd name="connsiteX1" fmla="*/ 5553075 w 5553075"/>
              <a:gd name="connsiteY1" fmla="*/ 0 h 6857999"/>
              <a:gd name="connsiteX2" fmla="*/ 5550694 w 5553075"/>
              <a:gd name="connsiteY2" fmla="*/ 4412456 h 6857999"/>
              <a:gd name="connsiteX3" fmla="*/ 5550694 w 5553075"/>
              <a:gd name="connsiteY3" fmla="*/ 4410075 h 6857999"/>
              <a:gd name="connsiteX4" fmla="*/ 1285875 w 5553075"/>
              <a:gd name="connsiteY4" fmla="*/ 6857999 h 6857999"/>
              <a:gd name="connsiteX5" fmla="*/ 0 w 5553075"/>
              <a:gd name="connsiteY5" fmla="*/ 6857999 h 6857999"/>
              <a:gd name="connsiteX6" fmla="*/ 0 w 5553075"/>
              <a:gd name="connsiteY6" fmla="*/ 0 h 6857999"/>
              <a:gd name="connsiteX0" fmla="*/ 0 w 5553075"/>
              <a:gd name="connsiteY0" fmla="*/ 0 h 6857999"/>
              <a:gd name="connsiteX1" fmla="*/ 5553075 w 5553075"/>
              <a:gd name="connsiteY1" fmla="*/ 0 h 6857999"/>
              <a:gd name="connsiteX2" fmla="*/ 5550694 w 5553075"/>
              <a:gd name="connsiteY2" fmla="*/ 4412456 h 6857999"/>
              <a:gd name="connsiteX3" fmla="*/ 5550694 w 5553075"/>
              <a:gd name="connsiteY3" fmla="*/ 4410075 h 6857999"/>
              <a:gd name="connsiteX4" fmla="*/ 1285875 w 5553075"/>
              <a:gd name="connsiteY4" fmla="*/ 6857999 h 6857999"/>
              <a:gd name="connsiteX5" fmla="*/ 0 w 5553075"/>
              <a:gd name="connsiteY5" fmla="*/ 6857999 h 6857999"/>
              <a:gd name="connsiteX6" fmla="*/ 0 w 5553075"/>
              <a:gd name="connsiteY6" fmla="*/ 0 h 6857999"/>
              <a:gd name="connsiteX0" fmla="*/ 0 w 5770562"/>
              <a:gd name="connsiteY0" fmla="*/ 0 h 6857999"/>
              <a:gd name="connsiteX1" fmla="*/ 5553075 w 5770562"/>
              <a:gd name="connsiteY1" fmla="*/ 0 h 6857999"/>
              <a:gd name="connsiteX2" fmla="*/ 5550694 w 5770562"/>
              <a:gd name="connsiteY2" fmla="*/ 4412456 h 6857999"/>
              <a:gd name="connsiteX3" fmla="*/ 5550694 w 5770562"/>
              <a:gd name="connsiteY3" fmla="*/ 4410075 h 6857999"/>
              <a:gd name="connsiteX4" fmla="*/ 1285875 w 5770562"/>
              <a:gd name="connsiteY4" fmla="*/ 6857999 h 6857999"/>
              <a:gd name="connsiteX5" fmla="*/ 0 w 5770562"/>
              <a:gd name="connsiteY5" fmla="*/ 6857999 h 6857999"/>
              <a:gd name="connsiteX6" fmla="*/ 0 w 5770562"/>
              <a:gd name="connsiteY6" fmla="*/ 0 h 6857999"/>
              <a:gd name="connsiteX0" fmla="*/ 0 w 5770562"/>
              <a:gd name="connsiteY0" fmla="*/ 0 h 6857999"/>
              <a:gd name="connsiteX1" fmla="*/ 5553075 w 5770562"/>
              <a:gd name="connsiteY1" fmla="*/ 0 h 6857999"/>
              <a:gd name="connsiteX2" fmla="*/ 5550694 w 5770562"/>
              <a:gd name="connsiteY2" fmla="*/ 4412456 h 6857999"/>
              <a:gd name="connsiteX3" fmla="*/ 5550694 w 5770562"/>
              <a:gd name="connsiteY3" fmla="*/ 4410075 h 6857999"/>
              <a:gd name="connsiteX4" fmla="*/ 1285875 w 5770562"/>
              <a:gd name="connsiteY4" fmla="*/ 6857999 h 6857999"/>
              <a:gd name="connsiteX5" fmla="*/ 0 w 5770562"/>
              <a:gd name="connsiteY5" fmla="*/ 6857999 h 6857999"/>
              <a:gd name="connsiteX6" fmla="*/ 0 w 5770562"/>
              <a:gd name="connsiteY6" fmla="*/ 0 h 6857999"/>
              <a:gd name="connsiteX0" fmla="*/ 0 w 6016096"/>
              <a:gd name="connsiteY0" fmla="*/ 0 h 6857999"/>
              <a:gd name="connsiteX1" fmla="*/ 5553075 w 6016096"/>
              <a:gd name="connsiteY1" fmla="*/ 0 h 6857999"/>
              <a:gd name="connsiteX2" fmla="*/ 5550694 w 6016096"/>
              <a:gd name="connsiteY2" fmla="*/ 4412456 h 6857999"/>
              <a:gd name="connsiteX3" fmla="*/ 5550694 w 6016096"/>
              <a:gd name="connsiteY3" fmla="*/ 4410075 h 6857999"/>
              <a:gd name="connsiteX4" fmla="*/ 1285875 w 6016096"/>
              <a:gd name="connsiteY4" fmla="*/ 6857999 h 6857999"/>
              <a:gd name="connsiteX5" fmla="*/ 0 w 6016096"/>
              <a:gd name="connsiteY5" fmla="*/ 6857999 h 6857999"/>
              <a:gd name="connsiteX6" fmla="*/ 0 w 6016096"/>
              <a:gd name="connsiteY6" fmla="*/ 0 h 6857999"/>
              <a:gd name="connsiteX0" fmla="*/ 0 w 5893651"/>
              <a:gd name="connsiteY0" fmla="*/ 0 h 6857999"/>
              <a:gd name="connsiteX1" fmla="*/ 5553075 w 5893651"/>
              <a:gd name="connsiteY1" fmla="*/ 0 h 6857999"/>
              <a:gd name="connsiteX2" fmla="*/ 5550694 w 5893651"/>
              <a:gd name="connsiteY2" fmla="*/ 4412456 h 6857999"/>
              <a:gd name="connsiteX3" fmla="*/ 5379244 w 5893651"/>
              <a:gd name="connsiteY3" fmla="*/ 5400675 h 6857999"/>
              <a:gd name="connsiteX4" fmla="*/ 1285875 w 5893651"/>
              <a:gd name="connsiteY4" fmla="*/ 6857999 h 6857999"/>
              <a:gd name="connsiteX5" fmla="*/ 0 w 5893651"/>
              <a:gd name="connsiteY5" fmla="*/ 6857999 h 6857999"/>
              <a:gd name="connsiteX6" fmla="*/ 0 w 5893651"/>
              <a:gd name="connsiteY6" fmla="*/ 0 h 6857999"/>
              <a:gd name="connsiteX0" fmla="*/ 0 w 5678444"/>
              <a:gd name="connsiteY0" fmla="*/ 0 h 6857999"/>
              <a:gd name="connsiteX1" fmla="*/ 5553075 w 5678444"/>
              <a:gd name="connsiteY1" fmla="*/ 0 h 6857999"/>
              <a:gd name="connsiteX2" fmla="*/ 5550694 w 5678444"/>
              <a:gd name="connsiteY2" fmla="*/ 4412456 h 6857999"/>
              <a:gd name="connsiteX3" fmla="*/ 5379244 w 5678444"/>
              <a:gd name="connsiteY3" fmla="*/ 5400675 h 6857999"/>
              <a:gd name="connsiteX4" fmla="*/ 1285875 w 5678444"/>
              <a:gd name="connsiteY4" fmla="*/ 6857999 h 6857999"/>
              <a:gd name="connsiteX5" fmla="*/ 0 w 5678444"/>
              <a:gd name="connsiteY5" fmla="*/ 6857999 h 6857999"/>
              <a:gd name="connsiteX6" fmla="*/ 0 w 5678444"/>
              <a:gd name="connsiteY6" fmla="*/ 0 h 6857999"/>
              <a:gd name="connsiteX0" fmla="*/ 0 w 6085146"/>
              <a:gd name="connsiteY0" fmla="*/ 0 h 6857999"/>
              <a:gd name="connsiteX1" fmla="*/ 5553075 w 6085146"/>
              <a:gd name="connsiteY1" fmla="*/ 0 h 6857999"/>
              <a:gd name="connsiteX2" fmla="*/ 5379244 w 6085146"/>
              <a:gd name="connsiteY2" fmla="*/ 5400675 h 6857999"/>
              <a:gd name="connsiteX3" fmla="*/ 1285875 w 6085146"/>
              <a:gd name="connsiteY3" fmla="*/ 6857999 h 6857999"/>
              <a:gd name="connsiteX4" fmla="*/ 0 w 6085146"/>
              <a:gd name="connsiteY4" fmla="*/ 6857999 h 6857999"/>
              <a:gd name="connsiteX5" fmla="*/ 0 w 6085146"/>
              <a:gd name="connsiteY5" fmla="*/ 0 h 6857999"/>
              <a:gd name="connsiteX0" fmla="*/ 0 w 6085146"/>
              <a:gd name="connsiteY0" fmla="*/ 0 h 6857999"/>
              <a:gd name="connsiteX1" fmla="*/ 5553075 w 6085146"/>
              <a:gd name="connsiteY1" fmla="*/ 0 h 6857999"/>
              <a:gd name="connsiteX2" fmla="*/ 5379244 w 6085146"/>
              <a:gd name="connsiteY2" fmla="*/ 5353050 h 6857999"/>
              <a:gd name="connsiteX3" fmla="*/ 1285875 w 6085146"/>
              <a:gd name="connsiteY3" fmla="*/ 6857999 h 6857999"/>
              <a:gd name="connsiteX4" fmla="*/ 0 w 6085146"/>
              <a:gd name="connsiteY4" fmla="*/ 6857999 h 6857999"/>
              <a:gd name="connsiteX5" fmla="*/ 0 w 6085146"/>
              <a:gd name="connsiteY5" fmla="*/ 0 h 6857999"/>
              <a:gd name="connsiteX0" fmla="*/ 0 w 6170101"/>
              <a:gd name="connsiteY0" fmla="*/ 0 h 6857999"/>
              <a:gd name="connsiteX1" fmla="*/ 5553075 w 6170101"/>
              <a:gd name="connsiteY1" fmla="*/ 0 h 6857999"/>
              <a:gd name="connsiteX2" fmla="*/ 5579269 w 6170101"/>
              <a:gd name="connsiteY2" fmla="*/ 4419600 h 6857999"/>
              <a:gd name="connsiteX3" fmla="*/ 1285875 w 6170101"/>
              <a:gd name="connsiteY3" fmla="*/ 6857999 h 6857999"/>
              <a:gd name="connsiteX4" fmla="*/ 0 w 6170101"/>
              <a:gd name="connsiteY4" fmla="*/ 6857999 h 6857999"/>
              <a:gd name="connsiteX5" fmla="*/ 0 w 6170101"/>
              <a:gd name="connsiteY5" fmla="*/ 0 h 6857999"/>
              <a:gd name="connsiteX0" fmla="*/ 0 w 6170101"/>
              <a:gd name="connsiteY0" fmla="*/ 0 h 6857999"/>
              <a:gd name="connsiteX1" fmla="*/ 5553075 w 6170101"/>
              <a:gd name="connsiteY1" fmla="*/ 0 h 6857999"/>
              <a:gd name="connsiteX2" fmla="*/ 5579269 w 6170101"/>
              <a:gd name="connsiteY2" fmla="*/ 4419600 h 6857999"/>
              <a:gd name="connsiteX3" fmla="*/ 1285875 w 6170101"/>
              <a:gd name="connsiteY3" fmla="*/ 6857999 h 6857999"/>
              <a:gd name="connsiteX4" fmla="*/ 0 w 6170101"/>
              <a:gd name="connsiteY4" fmla="*/ 6857999 h 6857999"/>
              <a:gd name="connsiteX5" fmla="*/ 0 w 6170101"/>
              <a:gd name="connsiteY5" fmla="*/ 0 h 6857999"/>
              <a:gd name="connsiteX0" fmla="*/ 0 w 6170101"/>
              <a:gd name="connsiteY0" fmla="*/ 0 h 6857999"/>
              <a:gd name="connsiteX1" fmla="*/ 5553075 w 6170101"/>
              <a:gd name="connsiteY1" fmla="*/ 0 h 6857999"/>
              <a:gd name="connsiteX2" fmla="*/ 5579269 w 6170101"/>
              <a:gd name="connsiteY2" fmla="*/ 4419600 h 6857999"/>
              <a:gd name="connsiteX3" fmla="*/ 1285875 w 6170101"/>
              <a:gd name="connsiteY3" fmla="*/ 6857999 h 6857999"/>
              <a:gd name="connsiteX4" fmla="*/ 0 w 6170101"/>
              <a:gd name="connsiteY4" fmla="*/ 6857999 h 6857999"/>
              <a:gd name="connsiteX5" fmla="*/ 0 w 6170101"/>
              <a:gd name="connsiteY5" fmla="*/ 0 h 6857999"/>
              <a:gd name="connsiteX0" fmla="*/ 0 w 5977995"/>
              <a:gd name="connsiteY0" fmla="*/ 0 h 6857999"/>
              <a:gd name="connsiteX1" fmla="*/ 5553075 w 5977995"/>
              <a:gd name="connsiteY1" fmla="*/ 0 h 6857999"/>
              <a:gd name="connsiteX2" fmla="*/ 5579269 w 5977995"/>
              <a:gd name="connsiteY2" fmla="*/ 4419600 h 6857999"/>
              <a:gd name="connsiteX3" fmla="*/ 1285875 w 5977995"/>
              <a:gd name="connsiteY3" fmla="*/ 6857999 h 6857999"/>
              <a:gd name="connsiteX4" fmla="*/ 0 w 5977995"/>
              <a:gd name="connsiteY4" fmla="*/ 6857999 h 6857999"/>
              <a:gd name="connsiteX5" fmla="*/ 0 w 5977995"/>
              <a:gd name="connsiteY5" fmla="*/ 0 h 6857999"/>
              <a:gd name="connsiteX0" fmla="*/ 0 w 5640617"/>
              <a:gd name="connsiteY0" fmla="*/ 0 h 6857999"/>
              <a:gd name="connsiteX1" fmla="*/ 5553075 w 5640617"/>
              <a:gd name="connsiteY1" fmla="*/ 0 h 6857999"/>
              <a:gd name="connsiteX2" fmla="*/ 5579269 w 5640617"/>
              <a:gd name="connsiteY2" fmla="*/ 4419600 h 6857999"/>
              <a:gd name="connsiteX3" fmla="*/ 1285875 w 5640617"/>
              <a:gd name="connsiteY3" fmla="*/ 6857999 h 6857999"/>
              <a:gd name="connsiteX4" fmla="*/ 0 w 5640617"/>
              <a:gd name="connsiteY4" fmla="*/ 6857999 h 6857999"/>
              <a:gd name="connsiteX5" fmla="*/ 0 w 5640617"/>
              <a:gd name="connsiteY5" fmla="*/ 0 h 6857999"/>
              <a:gd name="connsiteX0" fmla="*/ 0 w 5655387"/>
              <a:gd name="connsiteY0" fmla="*/ 0 h 6857999"/>
              <a:gd name="connsiteX1" fmla="*/ 5581650 w 5655387"/>
              <a:gd name="connsiteY1" fmla="*/ 0 h 6857999"/>
              <a:gd name="connsiteX2" fmla="*/ 5579269 w 5655387"/>
              <a:gd name="connsiteY2" fmla="*/ 4419600 h 6857999"/>
              <a:gd name="connsiteX3" fmla="*/ 1285875 w 5655387"/>
              <a:gd name="connsiteY3" fmla="*/ 6857999 h 6857999"/>
              <a:gd name="connsiteX4" fmla="*/ 0 w 5655387"/>
              <a:gd name="connsiteY4" fmla="*/ 6857999 h 6857999"/>
              <a:gd name="connsiteX5" fmla="*/ 0 w 5655387"/>
              <a:gd name="connsiteY5" fmla="*/ 0 h 6857999"/>
              <a:gd name="connsiteX0" fmla="*/ 0 w 5621653"/>
              <a:gd name="connsiteY0" fmla="*/ 0 h 6857999"/>
              <a:gd name="connsiteX1" fmla="*/ 5581650 w 5621653"/>
              <a:gd name="connsiteY1" fmla="*/ 0 h 6857999"/>
              <a:gd name="connsiteX2" fmla="*/ 5579269 w 5621653"/>
              <a:gd name="connsiteY2" fmla="*/ 4419600 h 6857999"/>
              <a:gd name="connsiteX3" fmla="*/ 1285875 w 5621653"/>
              <a:gd name="connsiteY3" fmla="*/ 6857999 h 6857999"/>
              <a:gd name="connsiteX4" fmla="*/ 0 w 5621653"/>
              <a:gd name="connsiteY4" fmla="*/ 6857999 h 6857999"/>
              <a:gd name="connsiteX5" fmla="*/ 0 w 5621653"/>
              <a:gd name="connsiteY5" fmla="*/ 0 h 6857999"/>
              <a:gd name="connsiteX0" fmla="*/ 0 w 5589474"/>
              <a:gd name="connsiteY0" fmla="*/ 0 h 6857999"/>
              <a:gd name="connsiteX1" fmla="*/ 5581650 w 5589474"/>
              <a:gd name="connsiteY1" fmla="*/ 0 h 6857999"/>
              <a:gd name="connsiteX2" fmla="*/ 5579269 w 5589474"/>
              <a:gd name="connsiteY2" fmla="*/ 4419600 h 6857999"/>
              <a:gd name="connsiteX3" fmla="*/ 1285875 w 5589474"/>
              <a:gd name="connsiteY3" fmla="*/ 6857999 h 6857999"/>
              <a:gd name="connsiteX4" fmla="*/ 0 w 5589474"/>
              <a:gd name="connsiteY4" fmla="*/ 6857999 h 6857999"/>
              <a:gd name="connsiteX5" fmla="*/ 0 w 5589474"/>
              <a:gd name="connsiteY5" fmla="*/ 0 h 6857999"/>
              <a:gd name="connsiteX0" fmla="*/ 0 w 5586342"/>
              <a:gd name="connsiteY0" fmla="*/ 0 h 6857999"/>
              <a:gd name="connsiteX1" fmla="*/ 5581650 w 5586342"/>
              <a:gd name="connsiteY1" fmla="*/ 0 h 6857999"/>
              <a:gd name="connsiteX2" fmla="*/ 5553075 w 5586342"/>
              <a:gd name="connsiteY2" fmla="*/ 4414838 h 6857999"/>
              <a:gd name="connsiteX3" fmla="*/ 1285875 w 5586342"/>
              <a:gd name="connsiteY3" fmla="*/ 6857999 h 6857999"/>
              <a:gd name="connsiteX4" fmla="*/ 0 w 5586342"/>
              <a:gd name="connsiteY4" fmla="*/ 6857999 h 6857999"/>
              <a:gd name="connsiteX5" fmla="*/ 0 w 5586342"/>
              <a:gd name="connsiteY5" fmla="*/ 0 h 6857999"/>
              <a:gd name="connsiteX0" fmla="*/ 0 w 5559601"/>
              <a:gd name="connsiteY0" fmla="*/ 0 h 6857999"/>
              <a:gd name="connsiteX1" fmla="*/ 5550694 w 5559601"/>
              <a:gd name="connsiteY1" fmla="*/ 0 h 6857999"/>
              <a:gd name="connsiteX2" fmla="*/ 5553075 w 5559601"/>
              <a:gd name="connsiteY2" fmla="*/ 4414838 h 6857999"/>
              <a:gd name="connsiteX3" fmla="*/ 1285875 w 5559601"/>
              <a:gd name="connsiteY3" fmla="*/ 6857999 h 6857999"/>
              <a:gd name="connsiteX4" fmla="*/ 0 w 5559601"/>
              <a:gd name="connsiteY4" fmla="*/ 6857999 h 6857999"/>
              <a:gd name="connsiteX5" fmla="*/ 0 w 5559601"/>
              <a:gd name="connsiteY5" fmla="*/ 0 h 6857999"/>
              <a:gd name="connsiteX0" fmla="*/ 0 w 5553075"/>
              <a:gd name="connsiteY0" fmla="*/ 0 h 6857999"/>
              <a:gd name="connsiteX1" fmla="*/ 5550694 w 5553075"/>
              <a:gd name="connsiteY1" fmla="*/ 0 h 6857999"/>
              <a:gd name="connsiteX2" fmla="*/ 5553075 w 5553075"/>
              <a:gd name="connsiteY2" fmla="*/ 4414838 h 6857999"/>
              <a:gd name="connsiteX3" fmla="*/ 1285875 w 5553075"/>
              <a:gd name="connsiteY3" fmla="*/ 6857999 h 6857999"/>
              <a:gd name="connsiteX4" fmla="*/ 0 w 5553075"/>
              <a:gd name="connsiteY4" fmla="*/ 6857999 h 6857999"/>
              <a:gd name="connsiteX5" fmla="*/ 0 w 5553075"/>
              <a:gd name="connsiteY5" fmla="*/ 0 h 6857999"/>
              <a:gd name="connsiteX0" fmla="*/ 0 w 5558359"/>
              <a:gd name="connsiteY0" fmla="*/ 772667 h 7630666"/>
              <a:gd name="connsiteX1" fmla="*/ 5557655 w 5558359"/>
              <a:gd name="connsiteY1" fmla="*/ 0 h 7630666"/>
              <a:gd name="connsiteX2" fmla="*/ 5553075 w 5558359"/>
              <a:gd name="connsiteY2" fmla="*/ 5187505 h 7630666"/>
              <a:gd name="connsiteX3" fmla="*/ 1285875 w 5558359"/>
              <a:gd name="connsiteY3" fmla="*/ 7630666 h 7630666"/>
              <a:gd name="connsiteX4" fmla="*/ 0 w 5558359"/>
              <a:gd name="connsiteY4" fmla="*/ 7630666 h 7630666"/>
              <a:gd name="connsiteX5" fmla="*/ 0 w 5558359"/>
              <a:gd name="connsiteY5" fmla="*/ 772667 h 7630666"/>
              <a:gd name="connsiteX0" fmla="*/ 0 w 5558359"/>
              <a:gd name="connsiteY0" fmla="*/ 13922 h 7630666"/>
              <a:gd name="connsiteX1" fmla="*/ 5557655 w 5558359"/>
              <a:gd name="connsiteY1" fmla="*/ 0 h 7630666"/>
              <a:gd name="connsiteX2" fmla="*/ 5553075 w 5558359"/>
              <a:gd name="connsiteY2" fmla="*/ 5187505 h 7630666"/>
              <a:gd name="connsiteX3" fmla="*/ 1285875 w 5558359"/>
              <a:gd name="connsiteY3" fmla="*/ 7630666 h 7630666"/>
              <a:gd name="connsiteX4" fmla="*/ 0 w 5558359"/>
              <a:gd name="connsiteY4" fmla="*/ 7630666 h 7630666"/>
              <a:gd name="connsiteX5" fmla="*/ 0 w 5558359"/>
              <a:gd name="connsiteY5" fmla="*/ 13922 h 7630666"/>
              <a:gd name="connsiteX0" fmla="*/ 0 w 5558359"/>
              <a:gd name="connsiteY0" fmla="*/ 13922 h 7630666"/>
              <a:gd name="connsiteX1" fmla="*/ 5557655 w 5558359"/>
              <a:gd name="connsiteY1" fmla="*/ 0 h 7630666"/>
              <a:gd name="connsiteX2" fmla="*/ 5553075 w 5558359"/>
              <a:gd name="connsiteY2" fmla="*/ 5187505 h 7630666"/>
              <a:gd name="connsiteX3" fmla="*/ 1285875 w 5558359"/>
              <a:gd name="connsiteY3" fmla="*/ 7630666 h 7630666"/>
              <a:gd name="connsiteX4" fmla="*/ 0 w 5558359"/>
              <a:gd name="connsiteY4" fmla="*/ 7630666 h 7630666"/>
              <a:gd name="connsiteX5" fmla="*/ 0 w 5558359"/>
              <a:gd name="connsiteY5" fmla="*/ 13922 h 7630666"/>
              <a:gd name="connsiteX0" fmla="*/ 0 w 5558359"/>
              <a:gd name="connsiteY0" fmla="*/ 13922 h 7630666"/>
              <a:gd name="connsiteX1" fmla="*/ 5557655 w 5558359"/>
              <a:gd name="connsiteY1" fmla="*/ 0 h 7630666"/>
              <a:gd name="connsiteX2" fmla="*/ 5553075 w 5558359"/>
              <a:gd name="connsiteY2" fmla="*/ 5187505 h 7630666"/>
              <a:gd name="connsiteX3" fmla="*/ 3640586 w 5558359"/>
              <a:gd name="connsiteY3" fmla="*/ 6273278 h 7630666"/>
              <a:gd name="connsiteX4" fmla="*/ 1285875 w 5558359"/>
              <a:gd name="connsiteY4" fmla="*/ 7630666 h 7630666"/>
              <a:gd name="connsiteX5" fmla="*/ 0 w 5558359"/>
              <a:gd name="connsiteY5" fmla="*/ 7630666 h 7630666"/>
              <a:gd name="connsiteX6" fmla="*/ 0 w 5558359"/>
              <a:gd name="connsiteY6" fmla="*/ 13922 h 7630666"/>
              <a:gd name="connsiteX0" fmla="*/ 0 w 5558359"/>
              <a:gd name="connsiteY0" fmla="*/ 13922 h 7630666"/>
              <a:gd name="connsiteX1" fmla="*/ 5557655 w 5558359"/>
              <a:gd name="connsiteY1" fmla="*/ 0 h 7630666"/>
              <a:gd name="connsiteX2" fmla="*/ 5553075 w 5558359"/>
              <a:gd name="connsiteY2" fmla="*/ 5187505 h 7630666"/>
              <a:gd name="connsiteX3" fmla="*/ 3640586 w 5558359"/>
              <a:gd name="connsiteY3" fmla="*/ 6273278 h 7630666"/>
              <a:gd name="connsiteX4" fmla="*/ 1285875 w 5558359"/>
              <a:gd name="connsiteY4" fmla="*/ 7630666 h 7630666"/>
              <a:gd name="connsiteX5" fmla="*/ 0 w 5558359"/>
              <a:gd name="connsiteY5" fmla="*/ 7630666 h 7630666"/>
              <a:gd name="connsiteX6" fmla="*/ 0 w 5558359"/>
              <a:gd name="connsiteY6" fmla="*/ 13922 h 7630666"/>
              <a:gd name="connsiteX0" fmla="*/ 0 w 5558359"/>
              <a:gd name="connsiteY0" fmla="*/ 13922 h 7630666"/>
              <a:gd name="connsiteX1" fmla="*/ 5557655 w 5558359"/>
              <a:gd name="connsiteY1" fmla="*/ 0 h 7630666"/>
              <a:gd name="connsiteX2" fmla="*/ 5553075 w 5558359"/>
              <a:gd name="connsiteY2" fmla="*/ 5187505 h 7630666"/>
              <a:gd name="connsiteX3" fmla="*/ 3640586 w 5558359"/>
              <a:gd name="connsiteY3" fmla="*/ 6273278 h 7630666"/>
              <a:gd name="connsiteX4" fmla="*/ 1397250 w 5558359"/>
              <a:gd name="connsiteY4" fmla="*/ 6294161 h 7630666"/>
              <a:gd name="connsiteX5" fmla="*/ 0 w 5558359"/>
              <a:gd name="connsiteY5" fmla="*/ 7630666 h 7630666"/>
              <a:gd name="connsiteX6" fmla="*/ 0 w 5558359"/>
              <a:gd name="connsiteY6" fmla="*/ 13922 h 7630666"/>
              <a:gd name="connsiteX0" fmla="*/ 0 w 5558359"/>
              <a:gd name="connsiteY0" fmla="*/ 13922 h 7929251"/>
              <a:gd name="connsiteX1" fmla="*/ 5557655 w 5558359"/>
              <a:gd name="connsiteY1" fmla="*/ 0 h 7929251"/>
              <a:gd name="connsiteX2" fmla="*/ 5553075 w 5558359"/>
              <a:gd name="connsiteY2" fmla="*/ 5187505 h 7929251"/>
              <a:gd name="connsiteX3" fmla="*/ 3640586 w 5558359"/>
              <a:gd name="connsiteY3" fmla="*/ 6273278 h 7929251"/>
              <a:gd name="connsiteX4" fmla="*/ 0 w 5558359"/>
              <a:gd name="connsiteY4" fmla="*/ 7630666 h 7929251"/>
              <a:gd name="connsiteX5" fmla="*/ 0 w 5558359"/>
              <a:gd name="connsiteY5" fmla="*/ 13922 h 7929251"/>
              <a:gd name="connsiteX0" fmla="*/ 6961 w 5565320"/>
              <a:gd name="connsiteY0" fmla="*/ 13922 h 6785000"/>
              <a:gd name="connsiteX1" fmla="*/ 5564616 w 5565320"/>
              <a:gd name="connsiteY1" fmla="*/ 0 h 6785000"/>
              <a:gd name="connsiteX2" fmla="*/ 5560036 w 5565320"/>
              <a:gd name="connsiteY2" fmla="*/ 5187505 h 6785000"/>
              <a:gd name="connsiteX3" fmla="*/ 3647547 w 5565320"/>
              <a:gd name="connsiteY3" fmla="*/ 6273278 h 6785000"/>
              <a:gd name="connsiteX4" fmla="*/ 0 w 5565320"/>
              <a:gd name="connsiteY4" fmla="*/ 6280239 h 6785000"/>
              <a:gd name="connsiteX5" fmla="*/ 6961 w 5565320"/>
              <a:gd name="connsiteY5" fmla="*/ 13922 h 6785000"/>
              <a:gd name="connsiteX0" fmla="*/ 6961 w 5565320"/>
              <a:gd name="connsiteY0" fmla="*/ 13922 h 6576700"/>
              <a:gd name="connsiteX1" fmla="*/ 5564616 w 5565320"/>
              <a:gd name="connsiteY1" fmla="*/ 0 h 6576700"/>
              <a:gd name="connsiteX2" fmla="*/ 5560036 w 5565320"/>
              <a:gd name="connsiteY2" fmla="*/ 5187505 h 6576700"/>
              <a:gd name="connsiteX3" fmla="*/ 3647547 w 5565320"/>
              <a:gd name="connsiteY3" fmla="*/ 6273278 h 6576700"/>
              <a:gd name="connsiteX4" fmla="*/ 0 w 5565320"/>
              <a:gd name="connsiteY4" fmla="*/ 6280239 h 6576700"/>
              <a:gd name="connsiteX5" fmla="*/ 6961 w 5565320"/>
              <a:gd name="connsiteY5" fmla="*/ 13922 h 6576700"/>
              <a:gd name="connsiteX0" fmla="*/ 6970 w 5565329"/>
              <a:gd name="connsiteY0" fmla="*/ 13922 h 6354276"/>
              <a:gd name="connsiteX1" fmla="*/ 5564625 w 5565329"/>
              <a:gd name="connsiteY1" fmla="*/ 0 h 6354276"/>
              <a:gd name="connsiteX2" fmla="*/ 5560045 w 5565329"/>
              <a:gd name="connsiteY2" fmla="*/ 5187505 h 6354276"/>
              <a:gd name="connsiteX3" fmla="*/ 3647556 w 5565329"/>
              <a:gd name="connsiteY3" fmla="*/ 6273278 h 6354276"/>
              <a:gd name="connsiteX4" fmla="*/ 9 w 5565329"/>
              <a:gd name="connsiteY4" fmla="*/ 6280239 h 6354276"/>
              <a:gd name="connsiteX5" fmla="*/ 6970 w 5565329"/>
              <a:gd name="connsiteY5" fmla="*/ 13922 h 6354276"/>
              <a:gd name="connsiteX0" fmla="*/ 6968 w 5565327"/>
              <a:gd name="connsiteY0" fmla="*/ 13922 h 6280239"/>
              <a:gd name="connsiteX1" fmla="*/ 5564623 w 5565327"/>
              <a:gd name="connsiteY1" fmla="*/ 0 h 6280239"/>
              <a:gd name="connsiteX2" fmla="*/ 5560043 w 5565327"/>
              <a:gd name="connsiteY2" fmla="*/ 5187505 h 6280239"/>
              <a:gd name="connsiteX3" fmla="*/ 3647554 w 5565327"/>
              <a:gd name="connsiteY3" fmla="*/ 6273278 h 6280239"/>
              <a:gd name="connsiteX4" fmla="*/ 7 w 5565327"/>
              <a:gd name="connsiteY4" fmla="*/ 6280239 h 6280239"/>
              <a:gd name="connsiteX5" fmla="*/ 6968 w 5565327"/>
              <a:gd name="connsiteY5" fmla="*/ 13922 h 6280239"/>
              <a:gd name="connsiteX0" fmla="*/ 13929 w 5565327"/>
              <a:gd name="connsiteY0" fmla="*/ 0 h 6280239"/>
              <a:gd name="connsiteX1" fmla="*/ 5564623 w 5565327"/>
              <a:gd name="connsiteY1" fmla="*/ 0 h 6280239"/>
              <a:gd name="connsiteX2" fmla="*/ 5560043 w 5565327"/>
              <a:gd name="connsiteY2" fmla="*/ 5187505 h 6280239"/>
              <a:gd name="connsiteX3" fmla="*/ 3647554 w 5565327"/>
              <a:gd name="connsiteY3" fmla="*/ 6273278 h 6280239"/>
              <a:gd name="connsiteX4" fmla="*/ 7 w 5565327"/>
              <a:gd name="connsiteY4" fmla="*/ 6280239 h 6280239"/>
              <a:gd name="connsiteX5" fmla="*/ 13929 w 5565327"/>
              <a:gd name="connsiteY5" fmla="*/ 0 h 6280239"/>
              <a:gd name="connsiteX0" fmla="*/ 5228 w 5565327"/>
              <a:gd name="connsiteY0" fmla="*/ 2900 h 6280239"/>
              <a:gd name="connsiteX1" fmla="*/ 5564623 w 5565327"/>
              <a:gd name="connsiteY1" fmla="*/ 0 h 6280239"/>
              <a:gd name="connsiteX2" fmla="*/ 5560043 w 5565327"/>
              <a:gd name="connsiteY2" fmla="*/ 5187505 h 6280239"/>
              <a:gd name="connsiteX3" fmla="*/ 3647554 w 5565327"/>
              <a:gd name="connsiteY3" fmla="*/ 6273278 h 6280239"/>
              <a:gd name="connsiteX4" fmla="*/ 7 w 5565327"/>
              <a:gd name="connsiteY4" fmla="*/ 6280239 h 6280239"/>
              <a:gd name="connsiteX5" fmla="*/ 5228 w 5565327"/>
              <a:gd name="connsiteY5" fmla="*/ 2900 h 6280239"/>
              <a:gd name="connsiteX0" fmla="*/ 5228 w 5565327"/>
              <a:gd name="connsiteY0" fmla="*/ 2900 h 6280239"/>
              <a:gd name="connsiteX1" fmla="*/ 5564623 w 5565327"/>
              <a:gd name="connsiteY1" fmla="*/ 0 h 6280239"/>
              <a:gd name="connsiteX2" fmla="*/ 5560043 w 5565327"/>
              <a:gd name="connsiteY2" fmla="*/ 5187505 h 6280239"/>
              <a:gd name="connsiteX3" fmla="*/ 3647554 w 5565327"/>
              <a:gd name="connsiteY3" fmla="*/ 6273278 h 6280239"/>
              <a:gd name="connsiteX4" fmla="*/ 7 w 5565327"/>
              <a:gd name="connsiteY4" fmla="*/ 6280239 h 6280239"/>
              <a:gd name="connsiteX5" fmla="*/ 5228 w 5565327"/>
              <a:gd name="connsiteY5" fmla="*/ 2900 h 6280239"/>
              <a:gd name="connsiteX0" fmla="*/ 5228 w 5565327"/>
              <a:gd name="connsiteY0" fmla="*/ 2900 h 6280239"/>
              <a:gd name="connsiteX1" fmla="*/ 5564623 w 5565327"/>
              <a:gd name="connsiteY1" fmla="*/ 0 h 6280239"/>
              <a:gd name="connsiteX2" fmla="*/ 5560043 w 5565327"/>
              <a:gd name="connsiteY2" fmla="*/ 5187505 h 6280239"/>
              <a:gd name="connsiteX3" fmla="*/ 3647554 w 5565327"/>
              <a:gd name="connsiteY3" fmla="*/ 6273278 h 6280239"/>
              <a:gd name="connsiteX4" fmla="*/ 7 w 5565327"/>
              <a:gd name="connsiteY4" fmla="*/ 6280239 h 6280239"/>
              <a:gd name="connsiteX5" fmla="*/ 5228 w 5565327"/>
              <a:gd name="connsiteY5" fmla="*/ 2900 h 628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327" h="6280239">
                <a:moveTo>
                  <a:pt x="5228" y="2900"/>
                </a:moveTo>
                <a:cubicBezTo>
                  <a:pt x="-797" y="4833"/>
                  <a:pt x="3711491" y="967"/>
                  <a:pt x="5564623" y="0"/>
                </a:cubicBezTo>
                <a:cubicBezTo>
                  <a:pt x="5568195" y="1719263"/>
                  <a:pt x="5556868" y="3854005"/>
                  <a:pt x="5560043" y="5187505"/>
                </a:cubicBezTo>
                <a:lnTo>
                  <a:pt x="3647554" y="6273278"/>
                </a:lnTo>
                <a:cubicBezTo>
                  <a:pt x="3653650" y="6274415"/>
                  <a:pt x="-5794" y="6272361"/>
                  <a:pt x="7" y="6280239"/>
                </a:cubicBezTo>
                <a:cubicBezTo>
                  <a:pt x="2327" y="4191467"/>
                  <a:pt x="2908" y="482"/>
                  <a:pt x="5228" y="2900"/>
                </a:cubicBezTo>
                <a:close/>
              </a:path>
            </a:pathLst>
          </a:cu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dirty="0"/>
              <a:t>Bild durch Klicken auf Symbol hinzufügen</a:t>
            </a:r>
          </a:p>
        </p:txBody>
      </p:sp>
      <p:pic>
        <p:nvPicPr>
          <p:cNvPr id="17" name="Grafik 16">
            <a:extLst>
              <a:ext uri="{FF2B5EF4-FFF2-40B4-BE49-F238E27FC236}">
                <a16:creationId xmlns:a16="http://schemas.microsoft.com/office/drawing/2014/main" id="{FD05346F-F45A-73A3-2B0A-F4D4C461447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b="77333"/>
          <a:stretch>
            <a:fillRect/>
          </a:stretch>
        </p:blipFill>
        <p:spPr>
          <a:xfrm>
            <a:off x="3294188" y="5587633"/>
            <a:ext cx="5637954" cy="1277986"/>
          </a:xfrm>
          <a:prstGeom prst="rect">
            <a:avLst/>
          </a:prstGeom>
        </p:spPr>
      </p:pic>
      <p:pic>
        <p:nvPicPr>
          <p:cNvPr id="21" name="Grafik 20">
            <a:extLst>
              <a:ext uri="{FF2B5EF4-FFF2-40B4-BE49-F238E27FC236}">
                <a16:creationId xmlns:a16="http://schemas.microsoft.com/office/drawing/2014/main" id="{A512C980-14B4-34AF-6AD8-6027E50FFDC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l="26130" t="11503" r="-453" b="-4790"/>
          <a:stretch>
            <a:fillRect/>
          </a:stretch>
        </p:blipFill>
        <p:spPr>
          <a:xfrm flipH="1">
            <a:off x="10830086" y="-9207"/>
            <a:ext cx="1361914" cy="1709419"/>
          </a:xfrm>
          <a:prstGeom prst="rect">
            <a:avLst/>
          </a:prstGeom>
        </p:spPr>
      </p:pic>
    </p:spTree>
    <p:extLst>
      <p:ext uri="{BB962C8B-B14F-4D97-AF65-F5344CB8AC3E}">
        <p14:creationId xmlns:p14="http://schemas.microsoft.com/office/powerpoint/2010/main" val="267428993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49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Abschlussfoli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5DA0E71D-3DCD-B690-226B-ACDC3C8A8EBC}"/>
              </a:ext>
              <a:ext uri="{C183D7F6-B498-43B3-948B-1728B52AA6E4}">
                <adec:decorative xmlns:adec="http://schemas.microsoft.com/office/drawing/2017/decorative" val="1"/>
              </a:ext>
            </a:extLst>
          </p:cNvPr>
          <p:cNvPicPr>
            <a:picLocks noChangeAspect="1"/>
          </p:cNvPicPr>
          <p:nvPr userDrawn="1"/>
        </p:nvPicPr>
        <p:blipFill>
          <a:blip r:embed="rId2"/>
          <a:srcRect l="29197" t="44286"/>
          <a:stretch>
            <a:fillRect/>
          </a:stretch>
        </p:blipFill>
        <p:spPr>
          <a:xfrm>
            <a:off x="0" y="0"/>
            <a:ext cx="8616280" cy="6780042"/>
          </a:xfrm>
          <a:prstGeom prst="rect">
            <a:avLst/>
          </a:prstGeom>
        </p:spPr>
      </p:pic>
      <p:sp>
        <p:nvSpPr>
          <p:cNvPr id="2" name="TextBox 1">
            <a:extLst>
              <a:ext uri="{FF2B5EF4-FFF2-40B4-BE49-F238E27FC236}">
                <a16:creationId xmlns:a16="http://schemas.microsoft.com/office/drawing/2014/main" id="{FEA213DA-96B9-72A6-2A67-8E43E80234A2}"/>
              </a:ext>
            </a:extLst>
          </p:cNvPr>
          <p:cNvSpPr txBox="1"/>
          <p:nvPr userDrawn="1"/>
        </p:nvSpPr>
        <p:spPr>
          <a:xfrm>
            <a:off x="2622454" y="2371468"/>
            <a:ext cx="4049817" cy="905132"/>
          </a:xfrm>
          <a:prstGeom prst="rect">
            <a:avLst/>
          </a:prstGeom>
          <a:noFill/>
        </p:spPr>
        <p:txBody>
          <a:bodyPr wrap="square" rtlCol="0">
            <a:normAutofit fontScale="92500" lnSpcReduction="20000"/>
          </a:bodyPr>
          <a:lstStyle/>
          <a:p>
            <a:pPr algn="r"/>
            <a:r>
              <a:rPr lang="en-BE" sz="4200" b="1" i="0" dirty="0">
                <a:solidFill>
                  <a:schemeClr val="bg1"/>
                </a:solidFill>
                <a:latin typeface="Source Sans Pro SemiBold" panose="020B0503030403020204" pitchFamily="34" charset="0"/>
                <a:ea typeface="Source Sans Pro SemiBold" panose="020B0503030403020204" pitchFamily="34" charset="0"/>
                <a:cs typeface="Arial" panose="020B0604020202020204" pitchFamily="34" charset="0"/>
              </a:rPr>
              <a:t>Erasmus+</a:t>
            </a:r>
          </a:p>
          <a:p>
            <a:pPr algn="r"/>
            <a:r>
              <a:rPr lang="en-BE" sz="2300" b="1" i="0" dirty="0">
                <a:solidFill>
                  <a:schemeClr val="bg1"/>
                </a:solidFill>
                <a:latin typeface="Source Sans Pro SemiBold" panose="020B0503030403020204" pitchFamily="34" charset="0"/>
                <a:ea typeface="Source Sans Pro SemiBold" panose="020B0503030403020204" pitchFamily="34" charset="0"/>
                <a:cs typeface="Arial" panose="020B0604020202020204" pitchFamily="34" charset="0"/>
              </a:rPr>
              <a:t>Enriching lives, opening minds.</a:t>
            </a:r>
          </a:p>
        </p:txBody>
      </p:sp>
      <p:sp>
        <p:nvSpPr>
          <p:cNvPr id="8" name="Textfeld 7">
            <a:extLst>
              <a:ext uri="{FF2B5EF4-FFF2-40B4-BE49-F238E27FC236}">
                <a16:creationId xmlns:a16="http://schemas.microsoft.com/office/drawing/2014/main" id="{DA04C6B1-932D-4726-B8BA-D2D5D4B191AB}"/>
              </a:ext>
            </a:extLst>
          </p:cNvPr>
          <p:cNvSpPr txBox="1"/>
          <p:nvPr/>
        </p:nvSpPr>
        <p:spPr>
          <a:xfrm>
            <a:off x="7896200" y="1853394"/>
            <a:ext cx="4464496" cy="2808312"/>
          </a:xfrm>
          <a:prstGeom prst="rect">
            <a:avLst/>
          </a:prstGeom>
          <a:noFill/>
        </p:spPr>
        <p:txBody>
          <a:bodyPr wrap="square" rtlCol="0" anchor="b">
            <a:noAutofit/>
          </a:bodyPr>
          <a:lstStyle/>
          <a:p>
            <a:pPr algn="l"/>
            <a:r>
              <a:rPr lang="de-DE" sz="1400" b="1" dirty="0">
                <a:solidFill>
                  <a:schemeClr val="accent1"/>
                </a:solidFill>
              </a:rPr>
              <a:t>Nationale Agentur für Erasmus+ Hochschulzusammenarbeit</a:t>
            </a:r>
            <a:br>
              <a:rPr lang="de-DE" sz="1400" b="1" dirty="0">
                <a:solidFill>
                  <a:schemeClr val="accent1"/>
                </a:solidFill>
              </a:rPr>
            </a:br>
            <a:r>
              <a:rPr lang="de-DE" sz="1400" b="1" dirty="0">
                <a:solidFill>
                  <a:schemeClr val="accent1"/>
                </a:solidFill>
              </a:rPr>
              <a:t>Erasmus+ National Agency</a:t>
            </a:r>
            <a:br>
              <a:rPr lang="de-DE" sz="1400" b="1" dirty="0">
                <a:solidFill>
                  <a:schemeClr val="accent1"/>
                </a:solidFill>
              </a:rPr>
            </a:br>
            <a:r>
              <a:rPr lang="de-DE" sz="1400" b="1" dirty="0">
                <a:solidFill>
                  <a:schemeClr val="accent1"/>
                </a:solidFill>
              </a:rPr>
              <a:t>Higher Education</a:t>
            </a:r>
          </a:p>
          <a:p>
            <a:pPr algn="l"/>
            <a:r>
              <a:rPr lang="de-DE" sz="1400" b="1" dirty="0" err="1">
                <a:solidFill>
                  <a:schemeClr val="accent1"/>
                </a:solidFill>
              </a:rPr>
              <a:t>eu.daad.de</a:t>
            </a:r>
            <a:endParaRPr lang="de-DE" sz="1400" b="1" dirty="0">
              <a:solidFill>
                <a:schemeClr val="accent1"/>
              </a:solidFill>
            </a:endParaRPr>
          </a:p>
          <a:p>
            <a:pPr algn="l"/>
            <a:endParaRPr lang="de-DE" sz="1400" b="1" dirty="0">
              <a:solidFill>
                <a:schemeClr val="accent1"/>
              </a:solidFill>
            </a:endParaRPr>
          </a:p>
          <a:p>
            <a:pPr algn="l"/>
            <a:r>
              <a:rPr lang="de-DE" sz="1400" b="0" dirty="0">
                <a:solidFill>
                  <a:schemeClr val="accent1"/>
                </a:solidFill>
              </a:rPr>
              <a:t>DAAD – Deutscher Akademischer Austauschdienst</a:t>
            </a:r>
          </a:p>
          <a:p>
            <a:pPr algn="l"/>
            <a:r>
              <a:rPr lang="de-DE" sz="1400" b="0" dirty="0">
                <a:solidFill>
                  <a:schemeClr val="accent1"/>
                </a:solidFill>
              </a:rPr>
              <a:t>German Academic Exchange Service (DAAD)</a:t>
            </a:r>
          </a:p>
          <a:p>
            <a:pPr algn="l"/>
            <a:r>
              <a:rPr lang="de-DE" sz="1400" b="0" dirty="0">
                <a:solidFill>
                  <a:schemeClr val="accent1"/>
                </a:solidFill>
              </a:rPr>
              <a:t>Kennedyallee 50 | 53175 Bonn</a:t>
            </a:r>
          </a:p>
          <a:p>
            <a:pPr algn="l"/>
            <a:r>
              <a:rPr lang="de-DE" sz="1400" b="1" dirty="0" err="1">
                <a:solidFill>
                  <a:schemeClr val="accent1"/>
                </a:solidFill>
              </a:rPr>
              <a:t>www.daad.de</a:t>
            </a:r>
            <a:endParaRPr lang="de-DE" sz="1400" b="1" dirty="0">
              <a:solidFill>
                <a:schemeClr val="accent1"/>
              </a:solidFill>
            </a:endParaRPr>
          </a:p>
        </p:txBody>
      </p:sp>
      <p:sp>
        <p:nvSpPr>
          <p:cNvPr id="5" name="weiss">
            <a:extLst>
              <a:ext uri="{FF2B5EF4-FFF2-40B4-BE49-F238E27FC236}">
                <a16:creationId xmlns:a16="http://schemas.microsoft.com/office/drawing/2014/main" id="{432CF9FD-1BB4-4EA1-1974-AE5C5A629F3A}"/>
              </a:ext>
              <a:ext uri="{C183D7F6-B498-43B3-948B-1728B52AA6E4}">
                <adec:decorative xmlns:adec="http://schemas.microsoft.com/office/drawing/2017/decorative" val="1"/>
              </a:ext>
            </a:extLst>
          </p:cNvPr>
          <p:cNvSpPr/>
          <p:nvPr userDrawn="1"/>
        </p:nvSpPr>
        <p:spPr>
          <a:xfrm>
            <a:off x="0" y="6241020"/>
            <a:ext cx="12192000" cy="15567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descr="EU-Flagge und Schriftzug „Europäische Union“">
            <a:extLst>
              <a:ext uri="{FF2B5EF4-FFF2-40B4-BE49-F238E27FC236}">
                <a16:creationId xmlns:a16="http://schemas.microsoft.com/office/drawing/2014/main" id="{F39A6FA5-A4F6-8C1B-1A45-7073FE7620F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890648" y="6178497"/>
            <a:ext cx="1691986" cy="503996"/>
          </a:xfrm>
          <a:prstGeom prst="rect">
            <a:avLst/>
          </a:prstGeom>
        </p:spPr>
      </p:pic>
      <p:pic>
        <p:nvPicPr>
          <p:cNvPr id="6" name="Grafik NA DAAD" descr="Logo: NA DAAD">
            <a:extLst>
              <a:ext uri="{FF2B5EF4-FFF2-40B4-BE49-F238E27FC236}">
                <a16:creationId xmlns:a16="http://schemas.microsoft.com/office/drawing/2014/main" id="{60C8D271-14B9-144C-AC1E-6FF98B754B4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27848" y="6143468"/>
            <a:ext cx="2524211" cy="614738"/>
          </a:xfrm>
          <a:prstGeom prst="rect">
            <a:avLst/>
          </a:prstGeom>
        </p:spPr>
      </p:pic>
      <p:pic>
        <p:nvPicPr>
          <p:cNvPr id="12" name="Grafik 11">
            <a:extLst>
              <a:ext uri="{FF2B5EF4-FFF2-40B4-BE49-F238E27FC236}">
                <a16:creationId xmlns:a16="http://schemas.microsoft.com/office/drawing/2014/main" id="{E273EB00-2C2B-7826-D208-7AA52E5C3B0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944100" y="0"/>
            <a:ext cx="2247900" cy="520700"/>
          </a:xfrm>
          <a:prstGeom prst="rect">
            <a:avLst/>
          </a:prstGeom>
        </p:spPr>
      </p:pic>
      <p:pic>
        <p:nvPicPr>
          <p:cNvPr id="7" name="Grafik 6 BMBF" descr="Gefördert durch: Bundesministerium für Forschung, Technologie und Raumfahrt">
            <a:extLst>
              <a:ext uri="{FF2B5EF4-FFF2-40B4-BE49-F238E27FC236}">
                <a16:creationId xmlns:a16="http://schemas.microsoft.com/office/drawing/2014/main" id="{84690A42-7224-D853-0E36-7F59A3CA4DD1}"/>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p:blipFill>
        <p:spPr>
          <a:xfrm>
            <a:off x="7920000" y="5965200"/>
            <a:ext cx="1296000" cy="864508"/>
          </a:xfrm>
          <a:prstGeom prst="rect">
            <a:avLst/>
          </a:prstGeom>
        </p:spPr>
      </p:pic>
    </p:spTree>
    <p:extLst>
      <p:ext uri="{BB962C8B-B14F-4D97-AF65-F5344CB8AC3E}">
        <p14:creationId xmlns:p14="http://schemas.microsoft.com/office/powerpoint/2010/main" val="951568311"/>
      </p:ext>
    </p:extLst>
  </p:cSld>
  <p:clrMapOvr>
    <a:masterClrMapping/>
  </p:clrMapOvr>
  <p:transition spd="med">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Datumsplatzhalter 8">
            <a:extLst>
              <a:ext uri="{FF2B5EF4-FFF2-40B4-BE49-F238E27FC236}">
                <a16:creationId xmlns:a16="http://schemas.microsoft.com/office/drawing/2014/main" id="{3DC469C3-DA28-4061-8918-410BC75B7374}"/>
              </a:ext>
            </a:extLst>
          </p:cNvPr>
          <p:cNvSpPr>
            <a:spLocks noGrp="1"/>
          </p:cNvSpPr>
          <p:nvPr>
            <p:ph type="dt" sz="half" idx="2"/>
          </p:nvPr>
        </p:nvSpPr>
        <p:spPr>
          <a:xfrm>
            <a:off x="8081168" y="6496051"/>
            <a:ext cx="2743200" cy="361950"/>
          </a:xfrm>
          <a:prstGeom prst="rect">
            <a:avLst/>
          </a:prstGeom>
        </p:spPr>
        <p:txBody>
          <a:bodyPr vert="horz" lIns="91440" tIns="45720" rIns="91440" bIns="45720" rtlCol="0" anchor="ctr"/>
          <a:lstStyle>
            <a:lvl1pPr algn="l">
              <a:defRPr sz="1200">
                <a:solidFill>
                  <a:schemeClr val="bg1"/>
                </a:solidFill>
              </a:defRPr>
            </a:lvl1pPr>
          </a:lstStyle>
          <a:p>
            <a:r>
              <a:rPr lang="de-DE"/>
              <a:t>Ort, Datum</a:t>
            </a:r>
            <a:endParaRPr lang="de-DE" dirty="0"/>
          </a:p>
        </p:txBody>
      </p:sp>
      <p:sp>
        <p:nvSpPr>
          <p:cNvPr id="7" name="Rechteck 6">
            <a:extLst>
              <a:ext uri="{FF2B5EF4-FFF2-40B4-BE49-F238E27FC236}">
                <a16:creationId xmlns:a16="http://schemas.microsoft.com/office/drawing/2014/main" id="{92B355C0-5E65-4E4C-A71E-582DCA807F09}"/>
              </a:ext>
            </a:extLst>
          </p:cNvPr>
          <p:cNvSpPr/>
          <p:nvPr/>
        </p:nvSpPr>
        <p:spPr>
          <a:xfrm>
            <a:off x="0" y="6498000"/>
            <a:ext cx="12192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Freihandform: Form 7">
            <a:extLst>
              <a:ext uri="{FF2B5EF4-FFF2-40B4-BE49-F238E27FC236}">
                <a16:creationId xmlns:a16="http://schemas.microsoft.com/office/drawing/2014/main" id="{E8605B99-1F8E-4D02-9133-8E592A76FA69}"/>
              </a:ext>
            </a:extLst>
          </p:cNvPr>
          <p:cNvSpPr/>
          <p:nvPr/>
        </p:nvSpPr>
        <p:spPr>
          <a:xfrm>
            <a:off x="11599068" y="5372100"/>
            <a:ext cx="592931" cy="1485900"/>
          </a:xfrm>
          <a:custGeom>
            <a:avLst/>
            <a:gdLst>
              <a:gd name="connsiteX0" fmla="*/ 647700 w 647700"/>
              <a:gd name="connsiteY0" fmla="*/ 0 h 1285875"/>
              <a:gd name="connsiteX1" fmla="*/ 647700 w 647700"/>
              <a:gd name="connsiteY1" fmla="*/ 1285875 h 1285875"/>
              <a:gd name="connsiteX2" fmla="*/ 209550 w 647700"/>
              <a:gd name="connsiteY2" fmla="*/ 1285875 h 1285875"/>
              <a:gd name="connsiteX3" fmla="*/ 0 w 647700"/>
              <a:gd name="connsiteY3" fmla="*/ 857250 h 1285875"/>
              <a:gd name="connsiteX4" fmla="*/ 647700 w 647700"/>
              <a:gd name="connsiteY4" fmla="*/ 0 h 1285875"/>
              <a:gd name="connsiteX0" fmla="*/ 554832 w 554832"/>
              <a:gd name="connsiteY0" fmla="*/ 0 h 1285875"/>
              <a:gd name="connsiteX1" fmla="*/ 554832 w 554832"/>
              <a:gd name="connsiteY1" fmla="*/ 1285875 h 1285875"/>
              <a:gd name="connsiteX2" fmla="*/ 116682 w 554832"/>
              <a:gd name="connsiteY2" fmla="*/ 1285875 h 1285875"/>
              <a:gd name="connsiteX3" fmla="*/ 0 w 554832"/>
              <a:gd name="connsiteY3" fmla="*/ 980892 h 1285875"/>
              <a:gd name="connsiteX4" fmla="*/ 554832 w 554832"/>
              <a:gd name="connsiteY4" fmla="*/ 0 h 1285875"/>
              <a:gd name="connsiteX0" fmla="*/ 554832 w 554832"/>
              <a:gd name="connsiteY0" fmla="*/ 0 h 1285875"/>
              <a:gd name="connsiteX1" fmla="*/ 554832 w 554832"/>
              <a:gd name="connsiteY1" fmla="*/ 1285875 h 1285875"/>
              <a:gd name="connsiteX2" fmla="*/ 183357 w 554832"/>
              <a:gd name="connsiteY2" fmla="*/ 1283814 h 1285875"/>
              <a:gd name="connsiteX3" fmla="*/ 0 w 554832"/>
              <a:gd name="connsiteY3" fmla="*/ 980892 h 1285875"/>
              <a:gd name="connsiteX4" fmla="*/ 554832 w 554832"/>
              <a:gd name="connsiteY4" fmla="*/ 0 h 1285875"/>
              <a:gd name="connsiteX0" fmla="*/ 554832 w 554832"/>
              <a:gd name="connsiteY0" fmla="*/ 0 h 1285875"/>
              <a:gd name="connsiteX1" fmla="*/ 554832 w 554832"/>
              <a:gd name="connsiteY1" fmla="*/ 1285875 h 1285875"/>
              <a:gd name="connsiteX2" fmla="*/ 169934 w 554832"/>
              <a:gd name="connsiteY2" fmla="*/ 1285874 h 1285875"/>
              <a:gd name="connsiteX3" fmla="*/ 0 w 554832"/>
              <a:gd name="connsiteY3" fmla="*/ 980892 h 1285875"/>
              <a:gd name="connsiteX4" fmla="*/ 554832 w 554832"/>
              <a:gd name="connsiteY4" fmla="*/ 0 h 1285875"/>
              <a:gd name="connsiteX0" fmla="*/ 557069 w 557069"/>
              <a:gd name="connsiteY0" fmla="*/ 0 h 1285875"/>
              <a:gd name="connsiteX1" fmla="*/ 557069 w 557069"/>
              <a:gd name="connsiteY1" fmla="*/ 1285875 h 1285875"/>
              <a:gd name="connsiteX2" fmla="*/ 172171 w 557069"/>
              <a:gd name="connsiteY2" fmla="*/ 1285874 h 1285875"/>
              <a:gd name="connsiteX3" fmla="*/ 0 w 557069"/>
              <a:gd name="connsiteY3" fmla="*/ 976770 h 1285875"/>
              <a:gd name="connsiteX4" fmla="*/ 557069 w 557069"/>
              <a:gd name="connsiteY4" fmla="*/ 0 h 128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069" h="1285875">
                <a:moveTo>
                  <a:pt x="557069" y="0"/>
                </a:moveTo>
                <a:lnTo>
                  <a:pt x="557069" y="1285875"/>
                </a:lnTo>
                <a:lnTo>
                  <a:pt x="172171" y="1285874"/>
                </a:lnTo>
                <a:lnTo>
                  <a:pt x="0" y="976770"/>
                </a:lnTo>
                <a:lnTo>
                  <a:pt x="557069"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p:cNvSpPr>
            <a:spLocks noGrp="1"/>
          </p:cNvSpPr>
          <p:nvPr>
            <p:ph type="title"/>
          </p:nvPr>
        </p:nvSpPr>
        <p:spPr>
          <a:xfrm>
            <a:off x="550862" y="476672"/>
            <a:ext cx="11088000" cy="1080000"/>
          </a:xfrm>
          <a:prstGeom prst="rect">
            <a:avLst/>
          </a:prstGeom>
        </p:spPr>
        <p:txBody>
          <a:bodyPr vert="horz" lIns="91440" tIns="45720" rIns="91440" bIns="45720" rtlCol="0" anchor="t" anchorCtr="0">
            <a:normAutofit/>
          </a:bodyPr>
          <a:lstStyle/>
          <a:p>
            <a:r>
              <a:rPr lang="de-DE" dirty="0"/>
              <a:t>Titelmasterformat bearbeiten</a:t>
            </a:r>
          </a:p>
        </p:txBody>
      </p:sp>
      <p:sp>
        <p:nvSpPr>
          <p:cNvPr id="3" name="Textplatzhalter 2"/>
          <p:cNvSpPr>
            <a:spLocks noGrp="1"/>
          </p:cNvSpPr>
          <p:nvPr>
            <p:ph type="body" idx="1"/>
          </p:nvPr>
        </p:nvSpPr>
        <p:spPr>
          <a:xfrm>
            <a:off x="550862" y="1989138"/>
            <a:ext cx="11088000" cy="4248150"/>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550863" y="6486525"/>
            <a:ext cx="7475537" cy="371475"/>
          </a:xfrm>
          <a:prstGeom prst="rect">
            <a:avLst/>
          </a:prstGeom>
        </p:spPr>
        <p:txBody>
          <a:bodyPr vert="horz" lIns="91440" tIns="45720" rIns="91440" bIns="45720" rtlCol="0" anchor="ctr"/>
          <a:lstStyle>
            <a:lvl1pPr algn="l">
              <a:defRPr sz="1200" b="1">
                <a:solidFill>
                  <a:schemeClr val="bg1"/>
                </a:solidFill>
              </a:defRPr>
            </a:lvl1pPr>
          </a:lstStyle>
          <a:p>
            <a:r>
              <a:rPr lang="de-DE" dirty="0"/>
              <a:t>Weltoffene Strukturen | Aufgaben der NA DAAD: Mobilität von Einzelpersonen</a:t>
            </a:r>
            <a:endParaRPr lang="en-US" dirty="0"/>
          </a:p>
        </p:txBody>
      </p:sp>
      <p:sp>
        <p:nvSpPr>
          <p:cNvPr id="6" name="Foliennummernplatzhalter 5"/>
          <p:cNvSpPr>
            <a:spLocks noGrp="1"/>
          </p:cNvSpPr>
          <p:nvPr>
            <p:ph type="sldNum" sz="quarter" idx="4"/>
          </p:nvPr>
        </p:nvSpPr>
        <p:spPr>
          <a:xfrm>
            <a:off x="10992544" y="6303962"/>
            <a:ext cx="1080120" cy="365125"/>
          </a:xfrm>
          <a:prstGeom prst="rect">
            <a:avLst/>
          </a:prstGeom>
        </p:spPr>
        <p:txBody>
          <a:bodyPr vert="horz" lIns="91440" tIns="45720" rIns="91440" bIns="45720" rtlCol="0" anchor="ctr"/>
          <a:lstStyle>
            <a:lvl1pPr algn="r">
              <a:defRPr sz="1200" b="1">
                <a:solidFill>
                  <a:schemeClr val="bg1"/>
                </a:solidFill>
              </a:defRPr>
            </a:lvl1pPr>
          </a:lstStyle>
          <a:p>
            <a:fld id="{DF28FB93-0A08-4E7D-8E63-9EFA29F1E093}" type="slidenum">
              <a:rPr lang="en-US" smtClean="0"/>
              <a:pPr/>
              <a:t>‹Nr.›</a:t>
            </a:fld>
            <a:endParaRPr lang="en-US" dirty="0"/>
          </a:p>
        </p:txBody>
      </p:sp>
      <p:sp>
        <p:nvSpPr>
          <p:cNvPr id="10" name="Rechteck 9">
            <a:extLst>
              <a:ext uri="{FF2B5EF4-FFF2-40B4-BE49-F238E27FC236}">
                <a16:creationId xmlns:a16="http://schemas.microsoft.com/office/drawing/2014/main" id="{567259DB-F37B-4A7E-8623-7A543C4ABAA6}"/>
              </a:ext>
            </a:extLst>
          </p:cNvPr>
          <p:cNvSpPr/>
          <p:nvPr/>
        </p:nvSpPr>
        <p:spPr>
          <a:xfrm>
            <a:off x="0" y="6498000"/>
            <a:ext cx="12192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Freihandform: Form 10">
            <a:extLst>
              <a:ext uri="{FF2B5EF4-FFF2-40B4-BE49-F238E27FC236}">
                <a16:creationId xmlns:a16="http://schemas.microsoft.com/office/drawing/2014/main" id="{54B5F1C3-39B3-433A-A684-2B1248A97DAC}"/>
              </a:ext>
            </a:extLst>
          </p:cNvPr>
          <p:cNvSpPr/>
          <p:nvPr/>
        </p:nvSpPr>
        <p:spPr>
          <a:xfrm>
            <a:off x="11599068" y="5372100"/>
            <a:ext cx="592931" cy="1485900"/>
          </a:xfrm>
          <a:custGeom>
            <a:avLst/>
            <a:gdLst>
              <a:gd name="connsiteX0" fmla="*/ 647700 w 647700"/>
              <a:gd name="connsiteY0" fmla="*/ 0 h 1285875"/>
              <a:gd name="connsiteX1" fmla="*/ 647700 w 647700"/>
              <a:gd name="connsiteY1" fmla="*/ 1285875 h 1285875"/>
              <a:gd name="connsiteX2" fmla="*/ 209550 w 647700"/>
              <a:gd name="connsiteY2" fmla="*/ 1285875 h 1285875"/>
              <a:gd name="connsiteX3" fmla="*/ 0 w 647700"/>
              <a:gd name="connsiteY3" fmla="*/ 857250 h 1285875"/>
              <a:gd name="connsiteX4" fmla="*/ 647700 w 647700"/>
              <a:gd name="connsiteY4" fmla="*/ 0 h 1285875"/>
              <a:gd name="connsiteX0" fmla="*/ 554832 w 554832"/>
              <a:gd name="connsiteY0" fmla="*/ 0 h 1285875"/>
              <a:gd name="connsiteX1" fmla="*/ 554832 w 554832"/>
              <a:gd name="connsiteY1" fmla="*/ 1285875 h 1285875"/>
              <a:gd name="connsiteX2" fmla="*/ 116682 w 554832"/>
              <a:gd name="connsiteY2" fmla="*/ 1285875 h 1285875"/>
              <a:gd name="connsiteX3" fmla="*/ 0 w 554832"/>
              <a:gd name="connsiteY3" fmla="*/ 980892 h 1285875"/>
              <a:gd name="connsiteX4" fmla="*/ 554832 w 554832"/>
              <a:gd name="connsiteY4" fmla="*/ 0 h 1285875"/>
              <a:gd name="connsiteX0" fmla="*/ 554832 w 554832"/>
              <a:gd name="connsiteY0" fmla="*/ 0 h 1285875"/>
              <a:gd name="connsiteX1" fmla="*/ 554832 w 554832"/>
              <a:gd name="connsiteY1" fmla="*/ 1285875 h 1285875"/>
              <a:gd name="connsiteX2" fmla="*/ 183357 w 554832"/>
              <a:gd name="connsiteY2" fmla="*/ 1283814 h 1285875"/>
              <a:gd name="connsiteX3" fmla="*/ 0 w 554832"/>
              <a:gd name="connsiteY3" fmla="*/ 980892 h 1285875"/>
              <a:gd name="connsiteX4" fmla="*/ 554832 w 554832"/>
              <a:gd name="connsiteY4" fmla="*/ 0 h 1285875"/>
              <a:gd name="connsiteX0" fmla="*/ 554832 w 554832"/>
              <a:gd name="connsiteY0" fmla="*/ 0 h 1285875"/>
              <a:gd name="connsiteX1" fmla="*/ 554832 w 554832"/>
              <a:gd name="connsiteY1" fmla="*/ 1285875 h 1285875"/>
              <a:gd name="connsiteX2" fmla="*/ 169934 w 554832"/>
              <a:gd name="connsiteY2" fmla="*/ 1285874 h 1285875"/>
              <a:gd name="connsiteX3" fmla="*/ 0 w 554832"/>
              <a:gd name="connsiteY3" fmla="*/ 980892 h 1285875"/>
              <a:gd name="connsiteX4" fmla="*/ 554832 w 554832"/>
              <a:gd name="connsiteY4" fmla="*/ 0 h 1285875"/>
              <a:gd name="connsiteX0" fmla="*/ 557069 w 557069"/>
              <a:gd name="connsiteY0" fmla="*/ 0 h 1285875"/>
              <a:gd name="connsiteX1" fmla="*/ 557069 w 557069"/>
              <a:gd name="connsiteY1" fmla="*/ 1285875 h 1285875"/>
              <a:gd name="connsiteX2" fmla="*/ 172171 w 557069"/>
              <a:gd name="connsiteY2" fmla="*/ 1285874 h 1285875"/>
              <a:gd name="connsiteX3" fmla="*/ 0 w 557069"/>
              <a:gd name="connsiteY3" fmla="*/ 976770 h 1285875"/>
              <a:gd name="connsiteX4" fmla="*/ 557069 w 557069"/>
              <a:gd name="connsiteY4" fmla="*/ 0 h 128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069" h="1285875">
                <a:moveTo>
                  <a:pt x="557069" y="0"/>
                </a:moveTo>
                <a:lnTo>
                  <a:pt x="557069" y="1285875"/>
                </a:lnTo>
                <a:lnTo>
                  <a:pt x="172171" y="1285874"/>
                </a:lnTo>
                <a:lnTo>
                  <a:pt x="0" y="976770"/>
                </a:lnTo>
                <a:lnTo>
                  <a:pt x="557069"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226146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ransition spd="med">
    <p:wipe/>
  </p:transition>
  <p:hf hdr="0"/>
  <p:txStyles>
    <p:titleStyle>
      <a:lvl1pPr algn="l" defTabSz="914400" rtl="0" eaLnBrk="1" latinLnBrk="0" hangingPunct="1">
        <a:spcBef>
          <a:spcPct val="0"/>
        </a:spcBef>
        <a:buNone/>
        <a:defRPr sz="2800" b="1" kern="1200">
          <a:solidFill>
            <a:schemeClr val="tx2"/>
          </a:solidFill>
          <a:latin typeface="+mj-lt"/>
          <a:ea typeface="+mj-ea"/>
          <a:cs typeface="+mj-cs"/>
        </a:defRPr>
      </a:lvl1pPr>
    </p:titleStyle>
    <p:bodyStyle>
      <a:lvl1pPr marL="0" indent="0" algn="l" defTabSz="914400" rtl="0" eaLnBrk="1" latinLnBrk="0" hangingPunct="1">
        <a:spcBef>
          <a:spcPts val="600"/>
        </a:spcBef>
        <a:spcAft>
          <a:spcPts val="600"/>
        </a:spcAft>
        <a:buFont typeface="Arial" pitchFamily="34" charset="0"/>
        <a:buNone/>
        <a:defRPr sz="2000" b="0" kern="1200">
          <a:solidFill>
            <a:schemeClr val="tx1"/>
          </a:solidFill>
          <a:latin typeface="+mn-lt"/>
          <a:ea typeface="+mn-ea"/>
          <a:cs typeface="+mn-cs"/>
        </a:defRPr>
      </a:lvl1pPr>
      <a:lvl2pPr marL="266700" indent="-266700"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2pPr>
      <a:lvl3pPr marL="266700" indent="0" algn="l" defTabSz="914400" rtl="0" eaLnBrk="1" latinLnBrk="0" hangingPunct="1">
        <a:spcBef>
          <a:spcPts val="600"/>
        </a:spcBef>
        <a:buClr>
          <a:schemeClr val="accent3"/>
        </a:buClr>
        <a:buFont typeface="Calibri" panose="020F0502020204030204" pitchFamily="34" charset="0"/>
        <a:buNone/>
        <a:defRPr sz="1800" kern="1200">
          <a:solidFill>
            <a:schemeClr val="tx1"/>
          </a:solidFill>
          <a:latin typeface="+mn-lt"/>
          <a:ea typeface="+mn-ea"/>
          <a:cs typeface="+mn-cs"/>
        </a:defRPr>
      </a:lvl3pPr>
      <a:lvl4pPr marL="447675" indent="-180975" algn="l" defTabSz="914400" rtl="0" eaLnBrk="1" latinLnBrk="0" hangingPunct="1">
        <a:spcBef>
          <a:spcPts val="600"/>
        </a:spcBef>
        <a:buClr>
          <a:schemeClr val="accent3"/>
        </a:buClr>
        <a:buFont typeface="Calibri" panose="020F0502020204030204" pitchFamily="34" charset="0"/>
        <a:buChar char="•"/>
        <a:defRPr sz="1800" kern="1200">
          <a:solidFill>
            <a:schemeClr val="tx1"/>
          </a:solidFill>
          <a:latin typeface="+mn-lt"/>
          <a:ea typeface="+mn-ea"/>
          <a:cs typeface="+mn-cs"/>
        </a:defRPr>
      </a:lvl4pPr>
      <a:lvl5pPr marL="628650" indent="-180975" algn="l" defTabSz="914400" rtl="0" eaLnBrk="1" latinLnBrk="0" hangingPunct="1">
        <a:spcBef>
          <a:spcPts val="600"/>
        </a:spcBef>
        <a:buClr>
          <a:schemeClr val="accent3"/>
        </a:buClr>
        <a:buFont typeface="Calibri" panose="020F050202020403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47">
          <p15:clr>
            <a:srgbClr val="F26B43"/>
          </p15:clr>
        </p15:guide>
        <p15:guide id="17" orient="horz" pos="346">
          <p15:clr>
            <a:srgbClr val="F26B43"/>
          </p15:clr>
        </p15:guide>
        <p15:guide id="18" pos="7333">
          <p15:clr>
            <a:srgbClr val="F26B43"/>
          </p15:clr>
        </p15:guide>
        <p15:guide id="19" orient="horz" pos="4092">
          <p15:clr>
            <a:srgbClr val="F26B43"/>
          </p15:clr>
        </p15:guide>
        <p15:guide id="20" pos="3749">
          <p15:clr>
            <a:srgbClr val="F26B43"/>
          </p15:clr>
        </p15:guide>
        <p15:guide id="21" pos="3931">
          <p15:clr>
            <a:srgbClr val="F26B43"/>
          </p15:clr>
        </p15:guide>
        <p15:guide id="22" pos="3568">
          <p15:clr>
            <a:srgbClr val="F26B43"/>
          </p15:clr>
        </p15:guide>
        <p15:guide id="23" pos="4112">
          <p15:clr>
            <a:srgbClr val="F26B43"/>
          </p15:clr>
        </p15:guide>
        <p15:guide id="24" orient="horz" pos="527">
          <p15:clr>
            <a:srgbClr val="F26B43"/>
          </p15:clr>
        </p15:guide>
        <p15:guide id="25" orient="horz" pos="1071">
          <p15:clr>
            <a:srgbClr val="F26B43"/>
          </p15:clr>
        </p15:guide>
        <p15:guide id="26" orient="horz" pos="1253">
          <p15:clr>
            <a:srgbClr val="F26B43"/>
          </p15:clr>
        </p15:guide>
        <p15:guide id="27" orient="horz" pos="3929">
          <p15:clr>
            <a:srgbClr val="F26B43"/>
          </p15:clr>
        </p15:guide>
        <p15:guide id="28" pos="405">
          <p15:clr>
            <a:srgbClr val="F26B43"/>
          </p15:clr>
        </p15:guide>
        <p15:guide id="29" pos="7275">
          <p15:clr>
            <a:srgbClr val="F26B43"/>
          </p15:clr>
        </p15:guide>
        <p15:guide id="30" orient="horz" pos="3748">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50862" y="476672"/>
            <a:ext cx="11088000" cy="1080000"/>
          </a:xfrm>
          <a:prstGeom prst="rect">
            <a:avLst/>
          </a:prstGeom>
        </p:spPr>
        <p:txBody>
          <a:bodyPr vert="horz" lIns="91440" tIns="45720" rIns="91440" bIns="45720" rtlCol="0" anchor="t" anchorCtr="0">
            <a:normAutofit/>
          </a:bodyPr>
          <a:lstStyle/>
          <a:p>
            <a:r>
              <a:rPr lang="de-DE"/>
              <a:t>Titelmasterformat bearbeiten</a:t>
            </a:r>
          </a:p>
        </p:txBody>
      </p:sp>
      <p:sp>
        <p:nvSpPr>
          <p:cNvPr id="3" name="Textplatzhalter 2"/>
          <p:cNvSpPr>
            <a:spLocks noGrp="1"/>
          </p:cNvSpPr>
          <p:nvPr>
            <p:ph type="body" idx="1"/>
          </p:nvPr>
        </p:nvSpPr>
        <p:spPr>
          <a:xfrm>
            <a:off x="550862" y="1989138"/>
            <a:ext cx="11088000" cy="424815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ts val="600"/>
              </a:spcBef>
              <a:spcAft>
                <a:spcPts val="600"/>
              </a:spcAft>
              <a:buClrTx/>
              <a:buSzTx/>
              <a:buFont typeface="Arial" pitchFamily="34" charset="0"/>
              <a:buNone/>
              <a:tabLst/>
              <a:defRPr/>
            </a:pPr>
            <a:r>
              <a:rPr kumimoji="0" lang="de-DE" sz="2000" b="0" i="0" u="none" strike="noStrike" kern="1200" cap="none" spc="0" normalizeH="0" baseline="0" noProof="0">
                <a:ln>
                  <a:noFill/>
                </a:ln>
                <a:solidFill>
                  <a:prstClr val="black"/>
                </a:solidFill>
                <a:effectLst/>
                <a:uLnTx/>
                <a:uFillTx/>
                <a:latin typeface="Source Sans Pro"/>
                <a:ea typeface="+mn-ea"/>
                <a:cs typeface="+mn-cs"/>
              </a:rPr>
              <a:t>Textmasterformat bearbeiten</a:t>
            </a:r>
          </a:p>
          <a:p>
            <a:pPr marL="266700" marR="0" lvl="1" indent="-266700"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Char char="•"/>
              <a:tabLst/>
              <a:defRPr/>
            </a:pPr>
            <a:r>
              <a:rPr kumimoji="0" lang="de-DE" sz="2000" b="0" i="0" u="none" strike="noStrike" kern="1200" cap="none" spc="0" normalizeH="0" baseline="0" noProof="0">
                <a:ln>
                  <a:noFill/>
                </a:ln>
                <a:solidFill>
                  <a:prstClr val="black"/>
                </a:solidFill>
                <a:effectLst/>
                <a:uLnTx/>
                <a:uFillTx/>
                <a:latin typeface="Source Sans Pro"/>
                <a:ea typeface="+mn-ea"/>
                <a:cs typeface="+mn-cs"/>
              </a:rPr>
              <a:t>Zweite Ebene</a:t>
            </a:r>
          </a:p>
          <a:p>
            <a:pPr marL="266700" marR="0" lvl="2" indent="0"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None/>
              <a:tabLst/>
              <a:defRPr/>
            </a:pPr>
            <a:r>
              <a:rPr kumimoji="0" lang="de-DE" sz="1800" b="0" i="0" u="none" strike="noStrike" kern="1200" cap="none" spc="0" normalizeH="0" baseline="0" noProof="0">
                <a:ln>
                  <a:noFill/>
                </a:ln>
                <a:solidFill>
                  <a:prstClr val="black"/>
                </a:solidFill>
                <a:effectLst/>
                <a:uLnTx/>
                <a:uFillTx/>
                <a:latin typeface="Source Sans Pro"/>
                <a:ea typeface="+mn-ea"/>
                <a:cs typeface="+mn-cs"/>
              </a:rPr>
              <a:t>Dritte Ebene</a:t>
            </a:r>
          </a:p>
          <a:p>
            <a:pPr marL="447675" marR="0" lvl="3" indent="-180975"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Char char="•"/>
              <a:tabLst/>
              <a:defRPr/>
            </a:pPr>
            <a:r>
              <a:rPr kumimoji="0" lang="de-DE" sz="1800" b="0" i="0" u="none" strike="noStrike" kern="1200" cap="none" spc="0" normalizeH="0" baseline="0" noProof="0">
                <a:ln>
                  <a:noFill/>
                </a:ln>
                <a:solidFill>
                  <a:prstClr val="black"/>
                </a:solidFill>
                <a:effectLst/>
                <a:uLnTx/>
                <a:uFillTx/>
                <a:latin typeface="Source Sans Pro"/>
                <a:ea typeface="+mn-ea"/>
                <a:cs typeface="+mn-cs"/>
              </a:rPr>
              <a:t>Vierte Ebene</a:t>
            </a:r>
          </a:p>
          <a:p>
            <a:pPr marL="628650" marR="0" lvl="4" indent="-180975" algn="l" defTabSz="914400" rtl="0" eaLnBrk="1" fontAlgn="auto" latinLnBrk="0" hangingPunct="1">
              <a:lnSpc>
                <a:spcPct val="100000"/>
              </a:lnSpc>
              <a:spcBef>
                <a:spcPts val="600"/>
              </a:spcBef>
              <a:spcAft>
                <a:spcPts val="0"/>
              </a:spcAft>
              <a:buClr>
                <a:srgbClr val="003399"/>
              </a:buClr>
              <a:buSzTx/>
              <a:buFont typeface="Calibri" panose="020F0502020204030204" pitchFamily="34" charset="0"/>
              <a:buChar char="•"/>
              <a:tabLst/>
              <a:defRPr/>
            </a:pPr>
            <a:r>
              <a:rPr kumimoji="0" lang="de-DE" sz="1600" b="0" i="0" u="none" strike="noStrike" kern="1200" cap="none" spc="0" normalizeH="0" baseline="0" noProof="0">
                <a:ln>
                  <a:noFill/>
                </a:ln>
                <a:solidFill>
                  <a:prstClr val="black"/>
                </a:solidFill>
                <a:effectLst/>
                <a:uLnTx/>
                <a:uFillTx/>
                <a:latin typeface="Source Sans Pro"/>
                <a:ea typeface="+mn-ea"/>
                <a:cs typeface="+mn-cs"/>
              </a:rPr>
              <a:t>Fünfte Ebene</a:t>
            </a:r>
          </a:p>
        </p:txBody>
      </p:sp>
      <p:sp>
        <p:nvSpPr>
          <p:cNvPr id="7" name="Rechteck 6">
            <a:extLst>
              <a:ext uri="{FF2B5EF4-FFF2-40B4-BE49-F238E27FC236}">
                <a16:creationId xmlns:a16="http://schemas.microsoft.com/office/drawing/2014/main" id="{92B355C0-5E65-4E4C-A71E-582DCA807F09}"/>
              </a:ext>
              <a:ext uri="{C183D7F6-B498-43B3-948B-1728B52AA6E4}">
                <adec:decorative xmlns:adec="http://schemas.microsoft.com/office/drawing/2017/decorative" val="1"/>
              </a:ext>
            </a:extLst>
          </p:cNvPr>
          <p:cNvSpPr/>
          <p:nvPr/>
        </p:nvSpPr>
        <p:spPr>
          <a:xfrm>
            <a:off x="0" y="6498000"/>
            <a:ext cx="12192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Freihandform: Form 7">
            <a:extLst>
              <a:ext uri="{FF2B5EF4-FFF2-40B4-BE49-F238E27FC236}">
                <a16:creationId xmlns:a16="http://schemas.microsoft.com/office/drawing/2014/main" id="{E8605B99-1F8E-4D02-9133-8E592A76FA69}"/>
              </a:ext>
              <a:ext uri="{C183D7F6-B498-43B3-948B-1728B52AA6E4}">
                <adec:decorative xmlns:adec="http://schemas.microsoft.com/office/drawing/2017/decorative" val="1"/>
              </a:ext>
            </a:extLst>
          </p:cNvPr>
          <p:cNvSpPr/>
          <p:nvPr/>
        </p:nvSpPr>
        <p:spPr>
          <a:xfrm>
            <a:off x="11599068" y="5372100"/>
            <a:ext cx="592931" cy="1485900"/>
          </a:xfrm>
          <a:custGeom>
            <a:avLst/>
            <a:gdLst>
              <a:gd name="connsiteX0" fmla="*/ 647700 w 647700"/>
              <a:gd name="connsiteY0" fmla="*/ 0 h 1285875"/>
              <a:gd name="connsiteX1" fmla="*/ 647700 w 647700"/>
              <a:gd name="connsiteY1" fmla="*/ 1285875 h 1285875"/>
              <a:gd name="connsiteX2" fmla="*/ 209550 w 647700"/>
              <a:gd name="connsiteY2" fmla="*/ 1285875 h 1285875"/>
              <a:gd name="connsiteX3" fmla="*/ 0 w 647700"/>
              <a:gd name="connsiteY3" fmla="*/ 857250 h 1285875"/>
              <a:gd name="connsiteX4" fmla="*/ 647700 w 647700"/>
              <a:gd name="connsiteY4" fmla="*/ 0 h 1285875"/>
              <a:gd name="connsiteX0" fmla="*/ 554832 w 554832"/>
              <a:gd name="connsiteY0" fmla="*/ 0 h 1285875"/>
              <a:gd name="connsiteX1" fmla="*/ 554832 w 554832"/>
              <a:gd name="connsiteY1" fmla="*/ 1285875 h 1285875"/>
              <a:gd name="connsiteX2" fmla="*/ 116682 w 554832"/>
              <a:gd name="connsiteY2" fmla="*/ 1285875 h 1285875"/>
              <a:gd name="connsiteX3" fmla="*/ 0 w 554832"/>
              <a:gd name="connsiteY3" fmla="*/ 980892 h 1285875"/>
              <a:gd name="connsiteX4" fmla="*/ 554832 w 554832"/>
              <a:gd name="connsiteY4" fmla="*/ 0 h 1285875"/>
              <a:gd name="connsiteX0" fmla="*/ 554832 w 554832"/>
              <a:gd name="connsiteY0" fmla="*/ 0 h 1285875"/>
              <a:gd name="connsiteX1" fmla="*/ 554832 w 554832"/>
              <a:gd name="connsiteY1" fmla="*/ 1285875 h 1285875"/>
              <a:gd name="connsiteX2" fmla="*/ 183357 w 554832"/>
              <a:gd name="connsiteY2" fmla="*/ 1283814 h 1285875"/>
              <a:gd name="connsiteX3" fmla="*/ 0 w 554832"/>
              <a:gd name="connsiteY3" fmla="*/ 980892 h 1285875"/>
              <a:gd name="connsiteX4" fmla="*/ 554832 w 554832"/>
              <a:gd name="connsiteY4" fmla="*/ 0 h 1285875"/>
              <a:gd name="connsiteX0" fmla="*/ 554832 w 554832"/>
              <a:gd name="connsiteY0" fmla="*/ 0 h 1285875"/>
              <a:gd name="connsiteX1" fmla="*/ 554832 w 554832"/>
              <a:gd name="connsiteY1" fmla="*/ 1285875 h 1285875"/>
              <a:gd name="connsiteX2" fmla="*/ 169934 w 554832"/>
              <a:gd name="connsiteY2" fmla="*/ 1285874 h 1285875"/>
              <a:gd name="connsiteX3" fmla="*/ 0 w 554832"/>
              <a:gd name="connsiteY3" fmla="*/ 980892 h 1285875"/>
              <a:gd name="connsiteX4" fmla="*/ 554832 w 554832"/>
              <a:gd name="connsiteY4" fmla="*/ 0 h 1285875"/>
              <a:gd name="connsiteX0" fmla="*/ 557069 w 557069"/>
              <a:gd name="connsiteY0" fmla="*/ 0 h 1285875"/>
              <a:gd name="connsiteX1" fmla="*/ 557069 w 557069"/>
              <a:gd name="connsiteY1" fmla="*/ 1285875 h 1285875"/>
              <a:gd name="connsiteX2" fmla="*/ 172171 w 557069"/>
              <a:gd name="connsiteY2" fmla="*/ 1285874 h 1285875"/>
              <a:gd name="connsiteX3" fmla="*/ 0 w 557069"/>
              <a:gd name="connsiteY3" fmla="*/ 976770 h 1285875"/>
              <a:gd name="connsiteX4" fmla="*/ 557069 w 557069"/>
              <a:gd name="connsiteY4" fmla="*/ 0 h 1285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069" h="1285875">
                <a:moveTo>
                  <a:pt x="557069" y="0"/>
                </a:moveTo>
                <a:lnTo>
                  <a:pt x="557069" y="1285875"/>
                </a:lnTo>
                <a:lnTo>
                  <a:pt x="172171" y="1285874"/>
                </a:lnTo>
                <a:lnTo>
                  <a:pt x="0" y="976770"/>
                </a:lnTo>
                <a:lnTo>
                  <a:pt x="557069"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ußzeilenplatzhalter 12">
            <a:extLst>
              <a:ext uri="{FF2B5EF4-FFF2-40B4-BE49-F238E27FC236}">
                <a16:creationId xmlns:a16="http://schemas.microsoft.com/office/drawing/2014/main" id="{BCD616E9-34B6-A4FD-FF6D-0CB319E8B002}"/>
              </a:ext>
              <a:ext uri="{C183D7F6-B498-43B3-948B-1728B52AA6E4}">
                <adec:decorative xmlns:adec="http://schemas.microsoft.com/office/drawing/2017/decorative" val="1"/>
              </a:ext>
            </a:extLst>
          </p:cNvPr>
          <p:cNvSpPr>
            <a:spLocks noGrp="1"/>
          </p:cNvSpPr>
          <p:nvPr>
            <p:ph type="ftr" sz="quarter" idx="3"/>
          </p:nvPr>
        </p:nvSpPr>
        <p:spPr>
          <a:xfrm>
            <a:off x="642938" y="6496051"/>
            <a:ext cx="4114800" cy="365125"/>
          </a:xfrm>
          <a:prstGeom prst="rect">
            <a:avLst/>
          </a:prstGeom>
        </p:spPr>
        <p:txBody>
          <a:bodyPr vert="horz" lIns="91440" tIns="45720" rIns="91440" bIns="45720" rtlCol="0" anchor="ctr"/>
          <a:lstStyle>
            <a:lvl1pPr algn="l">
              <a:defRPr sz="1200" b="1">
                <a:solidFill>
                  <a:schemeClr val="bg1"/>
                </a:solidFill>
              </a:defRPr>
            </a:lvl1pPr>
          </a:lstStyle>
          <a:p>
            <a:endParaRPr lang="de-DE" dirty="0"/>
          </a:p>
        </p:txBody>
      </p:sp>
      <p:sp>
        <p:nvSpPr>
          <p:cNvPr id="9" name="Datumsplatzhalter 8">
            <a:extLst>
              <a:ext uri="{FF2B5EF4-FFF2-40B4-BE49-F238E27FC236}">
                <a16:creationId xmlns:a16="http://schemas.microsoft.com/office/drawing/2014/main" id="{3DC469C3-DA28-4061-8918-410BC75B7374}"/>
              </a:ext>
              <a:ext uri="{C183D7F6-B498-43B3-948B-1728B52AA6E4}">
                <adec:decorative xmlns:adec="http://schemas.microsoft.com/office/drawing/2017/decorative" val="1"/>
              </a:ext>
            </a:extLst>
          </p:cNvPr>
          <p:cNvSpPr>
            <a:spLocks noGrp="1"/>
          </p:cNvSpPr>
          <p:nvPr>
            <p:ph type="dt" sz="half" idx="2"/>
          </p:nvPr>
        </p:nvSpPr>
        <p:spPr>
          <a:xfrm>
            <a:off x="8081168" y="6496051"/>
            <a:ext cx="2743200" cy="361950"/>
          </a:xfrm>
          <a:prstGeom prst="rect">
            <a:avLst/>
          </a:prstGeom>
        </p:spPr>
        <p:txBody>
          <a:bodyPr vert="horz" lIns="91440" tIns="45720" rIns="91440" bIns="45720" rtlCol="0" anchor="ctr"/>
          <a:lstStyle>
            <a:lvl1pPr algn="l">
              <a:defRPr sz="1200">
                <a:solidFill>
                  <a:schemeClr val="bg1"/>
                </a:solidFill>
              </a:defRPr>
            </a:lvl1pPr>
          </a:lstStyle>
          <a:p>
            <a:r>
              <a:rPr lang="de-DE"/>
              <a:t>Ort, Datum</a:t>
            </a:r>
          </a:p>
        </p:txBody>
      </p:sp>
      <p:sp>
        <p:nvSpPr>
          <p:cNvPr id="6" name="Foliennummernplatzhalter 5"/>
          <p:cNvSpPr>
            <a:spLocks noGrp="1"/>
          </p:cNvSpPr>
          <p:nvPr>
            <p:ph type="sldNum" sz="quarter" idx="4"/>
          </p:nvPr>
        </p:nvSpPr>
        <p:spPr>
          <a:xfrm>
            <a:off x="10992544" y="6303962"/>
            <a:ext cx="1080120" cy="365125"/>
          </a:xfrm>
          <a:prstGeom prst="rect">
            <a:avLst/>
          </a:prstGeom>
        </p:spPr>
        <p:txBody>
          <a:bodyPr vert="horz" lIns="91440" tIns="45720" rIns="91440" bIns="45720" rtlCol="0" anchor="ctr"/>
          <a:lstStyle>
            <a:lvl1pPr algn="r">
              <a:defRPr sz="1200" b="1">
                <a:solidFill>
                  <a:schemeClr val="bg1"/>
                </a:solidFill>
              </a:defRPr>
            </a:lvl1pPr>
          </a:lstStyle>
          <a:p>
            <a:fld id="{DF28FB93-0A08-4E7D-8E63-9EFA29F1E093}" type="slidenum">
              <a:rPr lang="en-US" smtClean="0"/>
              <a:pPr/>
              <a:t>‹Nr.›</a:t>
            </a:fld>
            <a:endParaRPr lang="en-US"/>
          </a:p>
        </p:txBody>
      </p:sp>
    </p:spTree>
    <p:extLst>
      <p:ext uri="{BB962C8B-B14F-4D97-AF65-F5344CB8AC3E}">
        <p14:creationId xmlns:p14="http://schemas.microsoft.com/office/powerpoint/2010/main" val="2714390493"/>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Lst>
  <p:transition spd="med">
    <p:wipe/>
  </p:transition>
  <p:hf hdr="0" dt="0"/>
  <p:txStyles>
    <p:titleStyle>
      <a:lvl1pPr algn="l" defTabSz="914400" rtl="0" eaLnBrk="1" latinLnBrk="0" hangingPunct="1">
        <a:spcBef>
          <a:spcPct val="0"/>
        </a:spcBef>
        <a:buNone/>
        <a:defRPr sz="2800" b="1" kern="1200">
          <a:solidFill>
            <a:schemeClr val="tx2"/>
          </a:solidFill>
          <a:latin typeface="+mj-lt"/>
          <a:ea typeface="+mj-ea"/>
          <a:cs typeface="+mj-cs"/>
        </a:defRPr>
      </a:lvl1pPr>
    </p:titleStyle>
    <p:bodyStyle>
      <a:lvl1pPr marL="0" indent="0" algn="l" defTabSz="914400" rtl="0" eaLnBrk="1" latinLnBrk="0" hangingPunct="1">
        <a:spcBef>
          <a:spcPts val="600"/>
        </a:spcBef>
        <a:spcAft>
          <a:spcPts val="600"/>
        </a:spcAft>
        <a:buFont typeface="Arial" pitchFamily="34" charset="0"/>
        <a:buNone/>
        <a:defRPr sz="2000" b="0" kern="1200">
          <a:solidFill>
            <a:schemeClr val="tx1"/>
          </a:solidFill>
          <a:latin typeface="+mn-lt"/>
          <a:ea typeface="+mn-ea"/>
          <a:cs typeface="+mn-cs"/>
        </a:defRPr>
      </a:lvl1pPr>
      <a:lvl2pPr marL="266700" indent="-266700"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2pPr>
      <a:lvl3pPr marL="266700" indent="0" algn="l" defTabSz="914400" rtl="0" eaLnBrk="1" latinLnBrk="0" hangingPunct="1">
        <a:spcBef>
          <a:spcPts val="600"/>
        </a:spcBef>
        <a:buClr>
          <a:schemeClr val="accent3"/>
        </a:buClr>
        <a:buFont typeface="Calibri" panose="020F0502020204030204" pitchFamily="34" charset="0"/>
        <a:buNone/>
        <a:defRPr sz="2000" kern="1200">
          <a:solidFill>
            <a:schemeClr val="tx1"/>
          </a:solidFill>
          <a:latin typeface="+mn-lt"/>
          <a:ea typeface="+mn-ea"/>
          <a:cs typeface="+mn-cs"/>
        </a:defRPr>
      </a:lvl3pPr>
      <a:lvl4pPr marL="447675"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4pPr>
      <a:lvl5pPr marL="628650"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47">
          <p15:clr>
            <a:srgbClr val="F26B43"/>
          </p15:clr>
        </p15:guide>
        <p15:guide id="17" orient="horz" pos="346">
          <p15:clr>
            <a:srgbClr val="F26B43"/>
          </p15:clr>
        </p15:guide>
        <p15:guide id="18" pos="7333">
          <p15:clr>
            <a:srgbClr val="F26B43"/>
          </p15:clr>
        </p15:guide>
        <p15:guide id="19" orient="horz" pos="4092">
          <p15:clr>
            <a:srgbClr val="F26B43"/>
          </p15:clr>
        </p15:guide>
        <p15:guide id="20" pos="3749">
          <p15:clr>
            <a:srgbClr val="F26B43"/>
          </p15:clr>
        </p15:guide>
        <p15:guide id="21" pos="3931">
          <p15:clr>
            <a:srgbClr val="F26B43"/>
          </p15:clr>
        </p15:guide>
        <p15:guide id="22" pos="3568">
          <p15:clr>
            <a:srgbClr val="F26B43"/>
          </p15:clr>
        </p15:guide>
        <p15:guide id="23" pos="4112">
          <p15:clr>
            <a:srgbClr val="F26B43"/>
          </p15:clr>
        </p15:guide>
        <p15:guide id="24" orient="horz" pos="527">
          <p15:clr>
            <a:srgbClr val="F26B43"/>
          </p15:clr>
        </p15:guide>
        <p15:guide id="25" orient="horz" pos="1071">
          <p15:clr>
            <a:srgbClr val="F26B43"/>
          </p15:clr>
        </p15:guide>
        <p15:guide id="26" orient="horz" pos="1253">
          <p15:clr>
            <a:srgbClr val="F26B43"/>
          </p15:clr>
        </p15:guide>
        <p15:guide id="27" orient="horz" pos="3929">
          <p15:clr>
            <a:srgbClr val="F26B43"/>
          </p15:clr>
        </p15:guide>
        <p15:guide id="28" pos="405">
          <p15:clr>
            <a:srgbClr val="F26B43"/>
          </p15:clr>
        </p15:guide>
        <p15:guide id="29" pos="7275">
          <p15:clr>
            <a:srgbClr val="F26B43"/>
          </p15:clr>
        </p15:guide>
        <p15:guide id="30" orient="horz" pos="37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hyperlink" Target="https://news.wheelmap.org/" TargetMode="External"/><Relationship Id="rId2" Type="http://schemas.openxmlformats.org/officeDocument/2006/relationships/hyperlink" Target="https://inclusivemobility.eu/" TargetMode="External"/><Relationship Id="rId1" Type="http://schemas.openxmlformats.org/officeDocument/2006/relationships/slideLayout" Target="../slideLayouts/slideLayout20.xml"/><Relationship Id="rId5" Type="http://schemas.openxmlformats.org/officeDocument/2006/relationships/hyperlink" Target="https://eu.daad.de/programme-und-hochschulpolitik/programmprioritaeten/erasmus-soziale-teilhabe/kommunikationskit-inklusion-und-diversitaet/" TargetMode="External"/><Relationship Id="rId4" Type="http://schemas.openxmlformats.org/officeDocument/2006/relationships/hyperlink" Target="https://hdsunflower.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studis-online.de/Studieren/studieren-mit-kind.php" TargetMode="External"/><Relationship Id="rId2" Type="http://schemas.openxmlformats.org/officeDocument/2006/relationships/hyperlink" Target="https://studieren.de/" TargetMode="External"/><Relationship Id="rId1" Type="http://schemas.openxmlformats.org/officeDocument/2006/relationships/slideLayout" Target="../slideLayouts/slideLayout20.xml"/><Relationship Id="rId5" Type="http://schemas.openxmlformats.org/officeDocument/2006/relationships/hyperlink" Target="https://news.wheelmap.org/" TargetMode="External"/><Relationship Id="rId4" Type="http://schemas.openxmlformats.org/officeDocument/2006/relationships/hyperlink" Target="https://inclusivemobility.eu/" TargetMode="External"/></Relationships>
</file>

<file path=ppt/slides/_rels/slide13.xml.rels><?xml version="1.0" encoding="UTF-8" standalone="yes"?>
<Relationships xmlns="http://schemas.openxmlformats.org/package/2006/relationships"><Relationship Id="rId2" Type="http://schemas.openxmlformats.org/officeDocument/2006/relationships/hyperlink" Target="https://www.arbeiterkind.de/" TargetMode="Externa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8" Type="http://schemas.openxmlformats.org/officeDocument/2006/relationships/hyperlink" Target="https://x.com/Erasmus_DAAD?lang=de" TargetMode="External"/><Relationship Id="rId3" Type="http://schemas.openxmlformats.org/officeDocument/2006/relationships/hyperlink" Target="https://eu.daad.de/content/uploads/2026/08/Kriterienkatalog_fuer_Studierende_DE_EN.pdf" TargetMode="External"/><Relationship Id="rId7" Type="http://schemas.openxmlformats.org/officeDocument/2006/relationships/hyperlink" Target="https://www.youtube.com/channel/UCVyFDqesPVzJcihMYiiI54A" TargetMode="External"/><Relationship Id="rId2" Type="http://schemas.openxmlformats.org/officeDocument/2006/relationships/hyperlink" Target="https://eu.daad.de/programme-und-hochschulpolitik/programmprioritaeten/erasmus-soziale-teilhabe/" TargetMode="External"/><Relationship Id="rId1" Type="http://schemas.openxmlformats.org/officeDocument/2006/relationships/slideLayout" Target="../slideLayouts/slideLayout18.xml"/><Relationship Id="rId6" Type="http://schemas.openxmlformats.org/officeDocument/2006/relationships/hyperlink" Target="https://www.linkedin.com/company/erasmus-daad/?viewAsMember=true" TargetMode="External"/><Relationship Id="rId5" Type="http://schemas.openxmlformats.org/officeDocument/2006/relationships/hyperlink" Target="https://www.instagram.com/erasmus_daad/" TargetMode="External"/><Relationship Id="rId4" Type="http://schemas.openxmlformats.org/officeDocument/2006/relationships/hyperlink" Target="https://eu.daad.de/erasmus-durchfuehren/praxisbeispiele/" TargetMode="External"/><Relationship Id="rId9" Type="http://schemas.openxmlformats.org/officeDocument/2006/relationships/image" Target="../media/image36.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D17FFD-B1D9-1EE7-AE97-0626670A3B54}"/>
              </a:ext>
            </a:extLst>
          </p:cNvPr>
          <p:cNvSpPr>
            <a:spLocks noGrp="1"/>
          </p:cNvSpPr>
          <p:nvPr>
            <p:ph type="ctrTitle"/>
          </p:nvPr>
        </p:nvSpPr>
        <p:spPr/>
        <p:txBody>
          <a:bodyPr>
            <a:normAutofit/>
          </a:bodyPr>
          <a:lstStyle/>
          <a:p>
            <a:r>
              <a:rPr lang="de-DE" dirty="0"/>
              <a:t>Erasmus+ macht´s möglich</a:t>
            </a:r>
          </a:p>
        </p:txBody>
      </p:sp>
      <p:sp>
        <p:nvSpPr>
          <p:cNvPr id="3" name="Untertitel 2">
            <a:extLst>
              <a:ext uri="{FF2B5EF4-FFF2-40B4-BE49-F238E27FC236}">
                <a16:creationId xmlns:a16="http://schemas.microsoft.com/office/drawing/2014/main" id="{BBA43E36-7166-CC51-30FF-070D937D90F9}"/>
              </a:ext>
            </a:extLst>
          </p:cNvPr>
          <p:cNvSpPr>
            <a:spLocks noGrp="1"/>
          </p:cNvSpPr>
          <p:nvPr>
            <p:ph type="subTitle" idx="1"/>
          </p:nvPr>
        </p:nvSpPr>
        <p:spPr/>
        <p:txBody>
          <a:bodyPr/>
          <a:lstStyle/>
          <a:p>
            <a:r>
              <a:rPr lang="de-DE" dirty="0"/>
              <a:t>Inklusion und Vielfalt im Erasmus+ Programm</a:t>
            </a:r>
          </a:p>
        </p:txBody>
      </p:sp>
      <p:sp>
        <p:nvSpPr>
          <p:cNvPr id="4" name="Textplatzhalter 3">
            <a:extLst>
              <a:ext uri="{FF2B5EF4-FFF2-40B4-BE49-F238E27FC236}">
                <a16:creationId xmlns:a16="http://schemas.microsoft.com/office/drawing/2014/main" id="{CE8415A4-784A-FD44-B0F3-782F371756FA}"/>
              </a:ext>
            </a:extLst>
          </p:cNvPr>
          <p:cNvSpPr>
            <a:spLocks noGrp="1"/>
          </p:cNvSpPr>
          <p:nvPr>
            <p:ph type="body" sz="quarter" idx="12"/>
          </p:nvPr>
        </p:nvSpPr>
        <p:spPr/>
        <p:txBody>
          <a:bodyPr>
            <a:normAutofit fontScale="70000" lnSpcReduction="20000"/>
          </a:bodyPr>
          <a:lstStyle/>
          <a:p>
            <a:r>
              <a:rPr lang="de-DE" dirty="0" err="1"/>
              <a:t>xx.xx.xxxx</a:t>
            </a:r>
            <a:endParaRPr lang="de-DE" dirty="0"/>
          </a:p>
        </p:txBody>
      </p:sp>
      <p:sp>
        <p:nvSpPr>
          <p:cNvPr id="5" name="Textplatzhalter 4">
            <a:extLst>
              <a:ext uri="{FF2B5EF4-FFF2-40B4-BE49-F238E27FC236}">
                <a16:creationId xmlns:a16="http://schemas.microsoft.com/office/drawing/2014/main" id="{8203F114-99C4-D050-A980-7E9FAE284382}"/>
              </a:ext>
            </a:extLst>
          </p:cNvPr>
          <p:cNvSpPr>
            <a:spLocks noGrp="1"/>
          </p:cNvSpPr>
          <p:nvPr>
            <p:ph type="body" sz="quarter" idx="13"/>
          </p:nvPr>
        </p:nvSpPr>
        <p:spPr>
          <a:xfrm>
            <a:off x="6577013" y="4072372"/>
            <a:ext cx="4628700" cy="1039813"/>
          </a:xfrm>
        </p:spPr>
        <p:txBody>
          <a:bodyPr>
            <a:normAutofit/>
          </a:bodyPr>
          <a:lstStyle/>
          <a:p>
            <a:endParaRPr lang="de-DE" sz="1400" dirty="0"/>
          </a:p>
        </p:txBody>
      </p:sp>
    </p:spTree>
    <p:extLst>
      <p:ext uri="{BB962C8B-B14F-4D97-AF65-F5344CB8AC3E}">
        <p14:creationId xmlns:p14="http://schemas.microsoft.com/office/powerpoint/2010/main" val="2966633874"/>
      </p:ext>
    </p:extLst>
  </p:cSld>
  <p:clrMapOvr>
    <a:masterClrMapping/>
  </p:clrMapOvr>
  <p:transition spd="med">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8D55939B-B76F-4AE0-659C-E16C1D32D3D6}"/>
              </a:ext>
            </a:extLst>
          </p:cNvPr>
          <p:cNvSpPr>
            <a:spLocks noGrp="1"/>
          </p:cNvSpPr>
          <p:nvPr>
            <p:ph type="title"/>
          </p:nvPr>
        </p:nvSpPr>
        <p:spPr/>
        <p:txBody>
          <a:bodyPr/>
          <a:lstStyle/>
          <a:p>
            <a:r>
              <a:rPr lang="de-DE" dirty="0"/>
              <a:t>Disclaimer</a:t>
            </a:r>
          </a:p>
        </p:txBody>
      </p:sp>
      <p:sp>
        <p:nvSpPr>
          <p:cNvPr id="9" name="Inhaltsplatzhalter 8">
            <a:extLst>
              <a:ext uri="{FF2B5EF4-FFF2-40B4-BE49-F238E27FC236}">
                <a16:creationId xmlns:a16="http://schemas.microsoft.com/office/drawing/2014/main" id="{EA4094F4-B7FB-4B0E-5E6E-B438A8EC0EB6}"/>
              </a:ext>
            </a:extLst>
          </p:cNvPr>
          <p:cNvSpPr>
            <a:spLocks noGrp="1"/>
          </p:cNvSpPr>
          <p:nvPr>
            <p:ph sz="quarter" idx="13"/>
          </p:nvPr>
        </p:nvSpPr>
        <p:spPr>
          <a:xfrm>
            <a:off x="550864" y="1989138"/>
            <a:ext cx="9447152" cy="4248150"/>
          </a:xfrm>
        </p:spPr>
        <p:txBody>
          <a:bodyPr>
            <a:normAutofit/>
          </a:bodyPr>
          <a:lstStyle/>
          <a:p>
            <a:r>
              <a:rPr lang="de-DE" sz="1800" dirty="0"/>
              <a:t>Der nachfolgende Foliensatz unterstützt Sie dabei, im Rahmen von Outgoing-Seminaren oder anderen Veranstaltungsformaten interessierte Studierende auf die Möglichkeiten für Teilnehmende mit geringeren Chancen im Erasmus+ Programm hinzuweisen.</a:t>
            </a:r>
          </a:p>
          <a:p>
            <a:r>
              <a:rPr lang="de-DE" sz="1800" dirty="0"/>
              <a:t>Wir bitten hierbei um die Einhaltung der gesetzlichen Vorgaben hinsichtlich des Datenschutzes und der Nutzungsrechte. Das Copyright der Folien liegt beim Deutschen Akademischen Austauschdienst (DAAD).</a:t>
            </a:r>
          </a:p>
          <a:p>
            <a:r>
              <a:rPr lang="de-DE" sz="1800" dirty="0"/>
              <a:t>Trotz sorgfältiger inhaltlicher Kontrolle übernehmen wir keine Haftung für die Inhalte externer Links. Für den Inhalt der verlinkten Seiten sind ausschließlich deren Betreiber verantwortlich.</a:t>
            </a:r>
          </a:p>
          <a:p>
            <a:r>
              <a:rPr lang="de-DE" sz="1800" dirty="0"/>
              <a:t>Die Präsentationsfolien lassen sich individuell anpassen und erweitern. Sie können die Präsentationsfolien unkompliziert in bestehende Präsentationen integrieren. Sofern Sie dieser Präsentation eigene Folien hinzufügen möchten, kennzeichnen Sie diese bitte beispielsweise durch Einfügen des Logos Ihrer Hochschule.  </a:t>
            </a:r>
          </a:p>
          <a:p>
            <a:endParaRPr lang="de-DE" dirty="0"/>
          </a:p>
        </p:txBody>
      </p:sp>
      <p:sp>
        <p:nvSpPr>
          <p:cNvPr id="4" name="Foliennummernplatzhalter 3">
            <a:extLst>
              <a:ext uri="{FF2B5EF4-FFF2-40B4-BE49-F238E27FC236}">
                <a16:creationId xmlns:a16="http://schemas.microsoft.com/office/drawing/2014/main" id="{5721D0E4-890A-3AFD-7F3B-0A4C1B601308}"/>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28FB93-0A08-4E7D-8E63-9EFA29F1E093}" type="slidenum">
              <a:rPr kumimoji="0" lang="en-US" sz="1200" b="1" i="0" u="none" strike="noStrike" kern="1200" cap="none" spc="0" normalizeH="0" baseline="0" noProof="0" smtClean="0">
                <a:ln>
                  <a:noFill/>
                </a:ln>
                <a:solidFill>
                  <a:srgbClr val="FFFFFF"/>
                </a:solidFill>
                <a:effectLst/>
                <a:uLnTx/>
                <a:uFillTx/>
                <a:latin typeface="Source Sans Pro"/>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1" i="0" u="none" strike="noStrike" kern="1200" cap="none" spc="0" normalizeH="0" baseline="0" noProof="0">
              <a:ln>
                <a:noFill/>
              </a:ln>
              <a:solidFill>
                <a:srgbClr val="FFFFFF"/>
              </a:solidFill>
              <a:effectLst/>
              <a:uLnTx/>
              <a:uFillTx/>
              <a:latin typeface="Source Sans Pro"/>
              <a:ea typeface="+mn-ea"/>
              <a:cs typeface="+mn-cs"/>
            </a:endParaRPr>
          </a:p>
        </p:txBody>
      </p:sp>
    </p:spTree>
    <p:extLst>
      <p:ext uri="{BB962C8B-B14F-4D97-AF65-F5344CB8AC3E}">
        <p14:creationId xmlns:p14="http://schemas.microsoft.com/office/powerpoint/2010/main" val="3971145060"/>
      </p:ext>
    </p:extLst>
  </p:cSld>
  <p:clrMapOvr>
    <a:masterClrMapping/>
  </p:clrMapOvr>
  <p:transition spd="med">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F9770-5188-16C5-571A-C5FD10DDBC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E02387B-9299-C935-6EAE-33E2875F01A4}"/>
              </a:ext>
            </a:extLst>
          </p:cNvPr>
          <p:cNvSpPr>
            <a:spLocks noGrp="1"/>
          </p:cNvSpPr>
          <p:nvPr>
            <p:ph type="title"/>
          </p:nvPr>
        </p:nvSpPr>
        <p:spPr/>
        <p:txBody>
          <a:bodyPr/>
          <a:lstStyle/>
          <a:p>
            <a:r>
              <a:rPr lang="de-DE" dirty="0"/>
              <a:t>Warum chancengerechte Auslandsaufenthalte?</a:t>
            </a:r>
          </a:p>
        </p:txBody>
      </p:sp>
      <p:sp>
        <p:nvSpPr>
          <p:cNvPr id="3" name="Inhaltsplatzhalter 2">
            <a:extLst>
              <a:ext uri="{FF2B5EF4-FFF2-40B4-BE49-F238E27FC236}">
                <a16:creationId xmlns:a16="http://schemas.microsoft.com/office/drawing/2014/main" id="{4A5A873E-1BB4-D2F9-BF13-099E3048AA51}"/>
              </a:ext>
            </a:extLst>
          </p:cNvPr>
          <p:cNvSpPr>
            <a:spLocks noGrp="1"/>
          </p:cNvSpPr>
          <p:nvPr>
            <p:ph idx="13"/>
          </p:nvPr>
        </p:nvSpPr>
        <p:spPr>
          <a:xfrm>
            <a:off x="1066799" y="1989138"/>
            <a:ext cx="5728447" cy="4248150"/>
          </a:xfrm>
        </p:spPr>
        <p:txBody>
          <a:bodyPr>
            <a:normAutofit/>
          </a:bodyPr>
          <a:lstStyle/>
          <a:p>
            <a:pPr marL="342900" indent="-342900">
              <a:buClr>
                <a:srgbClr val="01593A"/>
              </a:buClr>
              <a:buFont typeface="Wingdings" panose="05000000000000000000" pitchFamily="2" charset="2"/>
              <a:buChar char="Ø"/>
            </a:pPr>
            <a:r>
              <a:rPr lang="de-DE" dirty="0"/>
              <a:t>Ein Auslandsaufenthalt ist eine zusätzliche Qualifikation für den Beruf und hilft, sich persönlich weiterzuentwickeln.</a:t>
            </a:r>
          </a:p>
          <a:p>
            <a:pPr marL="342900" indent="-342900">
              <a:buClr>
                <a:srgbClr val="01593A"/>
              </a:buClr>
              <a:buFont typeface="Wingdings" panose="05000000000000000000" pitchFamily="2" charset="2"/>
              <a:buChar char="Ø"/>
            </a:pPr>
            <a:r>
              <a:rPr lang="de-DE" dirty="0"/>
              <a:t>Untersuchungen zeigen: Ob Studierende ins Ausland gehen, hängt stark von ihrer Herkunft und ihrem sozialen Hintergrund ab.</a:t>
            </a:r>
          </a:p>
          <a:p>
            <a:pPr marL="342900" indent="-342900">
              <a:buClr>
                <a:srgbClr val="01593A"/>
              </a:buClr>
              <a:buFont typeface="Wingdings" panose="05000000000000000000" pitchFamily="2" charset="2"/>
              <a:buChar char="Ø"/>
            </a:pPr>
            <a:r>
              <a:rPr lang="de-DE" dirty="0"/>
              <a:t>Bestimmte Gruppen von Studierenden gehen seltener ins Ausland. Deshalb spiegelt die Vielfalt der Studierenden sich dabei nicht ausreichend wider.</a:t>
            </a:r>
          </a:p>
          <a:p>
            <a:pPr marL="342900" indent="-342900">
              <a:buClr>
                <a:srgbClr val="003300"/>
              </a:buClr>
              <a:buFont typeface="Wingdings" panose="05000000000000000000" pitchFamily="2" charset="2"/>
              <a:buChar char="Ø"/>
            </a:pPr>
            <a:endParaRPr lang="de-DE" dirty="0"/>
          </a:p>
          <a:p>
            <a:endParaRPr lang="de-DE" dirty="0"/>
          </a:p>
        </p:txBody>
      </p:sp>
      <p:sp>
        <p:nvSpPr>
          <p:cNvPr id="5" name="Fußzeilenplatzhalter 4">
            <a:extLst>
              <a:ext uri="{FF2B5EF4-FFF2-40B4-BE49-F238E27FC236}">
                <a16:creationId xmlns:a16="http://schemas.microsoft.com/office/drawing/2014/main" id="{C977F9CC-4C7D-20CB-2A89-1CB5C0B30BCE}"/>
              </a:ext>
            </a:extLst>
          </p:cNvPr>
          <p:cNvSpPr>
            <a:spLocks noGrp="1"/>
          </p:cNvSpPr>
          <p:nvPr>
            <p:ph type="ftr" sz="quarter" idx="15"/>
          </p:nvPr>
        </p:nvSpPr>
        <p:spPr/>
        <p:txBody>
          <a:bodyPr/>
          <a:lstStyle/>
          <a:p>
            <a:r>
              <a:rPr lang="de-DE" b="0" dirty="0"/>
              <a:t>Inklusion und Vielfalt im Erasmus+ Programm</a:t>
            </a:r>
          </a:p>
        </p:txBody>
      </p:sp>
      <p:sp>
        <p:nvSpPr>
          <p:cNvPr id="6" name="Foliennummernplatzhalter 5">
            <a:extLst>
              <a:ext uri="{FF2B5EF4-FFF2-40B4-BE49-F238E27FC236}">
                <a16:creationId xmlns:a16="http://schemas.microsoft.com/office/drawing/2014/main" id="{A8039D9B-243C-C313-3E2D-612114D7D916}"/>
              </a:ext>
            </a:extLst>
          </p:cNvPr>
          <p:cNvSpPr>
            <a:spLocks noGrp="1"/>
          </p:cNvSpPr>
          <p:nvPr>
            <p:ph type="sldNum" sz="quarter" idx="16"/>
          </p:nvPr>
        </p:nvSpPr>
        <p:spPr/>
        <p:txBody>
          <a:bodyPr/>
          <a:lstStyle/>
          <a:p>
            <a:fld id="{DF28FB93-0A08-4E7D-8E63-9EFA29F1E093}" type="slidenum">
              <a:rPr lang="en-US" smtClean="0"/>
              <a:pPr/>
              <a:t>3</a:t>
            </a:fld>
            <a:endParaRPr lang="en-US"/>
          </a:p>
        </p:txBody>
      </p:sp>
      <p:sp>
        <p:nvSpPr>
          <p:cNvPr id="7" name="Textfeld 6">
            <a:extLst>
              <a:ext uri="{FF2B5EF4-FFF2-40B4-BE49-F238E27FC236}">
                <a16:creationId xmlns:a16="http://schemas.microsoft.com/office/drawing/2014/main" id="{A2054235-A9A8-1CB2-7D2D-9EF3C0EC7DCB}"/>
              </a:ext>
            </a:extLst>
          </p:cNvPr>
          <p:cNvSpPr txBox="1"/>
          <p:nvPr/>
        </p:nvSpPr>
        <p:spPr>
          <a:xfrm>
            <a:off x="9334177" y="5061009"/>
            <a:ext cx="230285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dirty="0">
                <a:solidFill>
                  <a:srgbClr val="2B2B2B"/>
                </a:solidFill>
                <a:latin typeface="+mj-lt"/>
              </a:rPr>
              <a:t>Quelle</a:t>
            </a:r>
            <a:r>
              <a:rPr kumimoji="0" lang="de-DE" sz="1000" b="0" i="0" u="none" strike="noStrike" kern="1200" cap="none" spc="0" normalizeH="0" baseline="0" noProof="0" dirty="0">
                <a:ln>
                  <a:noFill/>
                </a:ln>
                <a:solidFill>
                  <a:srgbClr val="2B2B2B"/>
                </a:solidFill>
                <a:effectLst/>
                <a:uLnTx/>
                <a:uFillTx/>
                <a:latin typeface="+mj-lt"/>
                <a:ea typeface="+mn-ea"/>
                <a:cs typeface="+mn-cs"/>
              </a:rPr>
              <a:t>: SALTO Inclusion and Diversity</a:t>
            </a:r>
            <a:endParaRPr kumimoji="0" lang="de-DE" sz="1000" b="0" i="0" u="none" strike="noStrike" kern="1200" cap="none" spc="0" normalizeH="0" baseline="0" noProof="0" dirty="0">
              <a:ln>
                <a:noFill/>
              </a:ln>
              <a:solidFill>
                <a:prstClr val="black"/>
              </a:solidFill>
              <a:effectLst/>
              <a:uLnTx/>
              <a:uFillTx/>
              <a:latin typeface="+mj-lt"/>
              <a:ea typeface="+mn-ea"/>
              <a:cs typeface="+mn-cs"/>
            </a:endParaRPr>
          </a:p>
        </p:txBody>
      </p:sp>
      <p:pic>
        <p:nvPicPr>
          <p:cNvPr id="8" name="Grafik 7" descr="the difference of equality and equity is shown through the example of cycling;&#10;Under equality each Individual recieves the same bike regardless their height or disabilities.&#10;Under equity everyone recieves the bike that suits their circumstances, accomodating for different heights or disability status">
            <a:extLst>
              <a:ext uri="{FF2B5EF4-FFF2-40B4-BE49-F238E27FC236}">
                <a16:creationId xmlns:a16="http://schemas.microsoft.com/office/drawing/2014/main" id="{A0B55954-CC9E-B1FF-21F2-D730F0D47C9E}"/>
              </a:ext>
            </a:extLst>
          </p:cNvPr>
          <p:cNvPicPr>
            <a:picLocks noChangeAspect="1"/>
          </p:cNvPicPr>
          <p:nvPr/>
        </p:nvPicPr>
        <p:blipFill rotWithShape="1">
          <a:blip r:embed="rId2">
            <a:extLst>
              <a:ext uri="{28A0092B-C50C-407E-A947-70E740481C1C}">
                <a14:useLocalDpi xmlns:a14="http://schemas.microsoft.com/office/drawing/2010/main" val="0"/>
              </a:ext>
            </a:extLst>
          </a:blip>
          <a:srcRect t="50201" r="-2" b="14897"/>
          <a:stretch/>
        </p:blipFill>
        <p:spPr>
          <a:xfrm>
            <a:off x="6162784" y="2538476"/>
            <a:ext cx="6029216" cy="2974299"/>
          </a:xfrm>
          <a:prstGeom prst="rect">
            <a:avLst/>
          </a:prstGeom>
          <a:noFill/>
        </p:spPr>
      </p:pic>
    </p:spTree>
    <p:extLst>
      <p:ext uri="{BB962C8B-B14F-4D97-AF65-F5344CB8AC3E}">
        <p14:creationId xmlns:p14="http://schemas.microsoft.com/office/powerpoint/2010/main" val="903760801"/>
      </p:ext>
    </p:extLst>
  </p:cSld>
  <p:clrMapOvr>
    <a:masterClrMapping/>
  </p:clrMapOvr>
  <p:transition spd="med">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F494E-B086-AED5-7558-3BCD65356EA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1273993-EAB4-2620-C420-3D2810DE0A42}"/>
              </a:ext>
            </a:extLst>
          </p:cNvPr>
          <p:cNvSpPr>
            <a:spLocks noGrp="1"/>
          </p:cNvSpPr>
          <p:nvPr>
            <p:ph type="title"/>
          </p:nvPr>
        </p:nvSpPr>
        <p:spPr/>
        <p:txBody>
          <a:bodyPr>
            <a:normAutofit fontScale="90000"/>
          </a:bodyPr>
          <a:lstStyle/>
          <a:p>
            <a:r>
              <a:rPr lang="de-DE" dirty="0"/>
              <a:t>Erasmus+ macht´s möglich</a:t>
            </a:r>
            <a:br>
              <a:rPr lang="de-DE" dirty="0"/>
            </a:br>
            <a:endParaRPr lang="de-DE" dirty="0"/>
          </a:p>
        </p:txBody>
      </p:sp>
      <p:sp>
        <p:nvSpPr>
          <p:cNvPr id="3" name="Textplatzhalter 2">
            <a:extLst>
              <a:ext uri="{FF2B5EF4-FFF2-40B4-BE49-F238E27FC236}">
                <a16:creationId xmlns:a16="http://schemas.microsoft.com/office/drawing/2014/main" id="{742861C7-92CE-8A48-2DFB-FAEDD93EEFD8}"/>
              </a:ext>
            </a:extLst>
          </p:cNvPr>
          <p:cNvSpPr>
            <a:spLocks noGrp="1"/>
          </p:cNvSpPr>
          <p:nvPr>
            <p:ph type="body" sz="quarter" idx="13"/>
          </p:nvPr>
        </p:nvSpPr>
        <p:spPr/>
        <p:txBody>
          <a:bodyPr/>
          <a:lstStyle/>
          <a:p>
            <a:pPr algn="ctr"/>
            <a:endParaRPr lang="en-US" b="1" dirty="0"/>
          </a:p>
          <a:p>
            <a:pPr algn="ctr"/>
            <a:endParaRPr lang="en-US" b="1" dirty="0"/>
          </a:p>
          <a:p>
            <a:pPr algn="ctr"/>
            <a:r>
              <a:rPr lang="en-US" b="1" i="1" dirty="0">
                <a:solidFill>
                  <a:srgbClr val="000000"/>
                </a:solidFill>
              </a:rPr>
              <a:t>Diversity is being invited to a party, inclusion is being asked to dance</a:t>
            </a:r>
            <a:r>
              <a:rPr lang="de-DE" b="1" i="1" dirty="0">
                <a:solidFill>
                  <a:schemeClr val="tx2"/>
                </a:solidFill>
              </a:rPr>
              <a:t>.</a:t>
            </a:r>
            <a:endParaRPr lang="en-US" b="1" dirty="0">
              <a:solidFill>
                <a:srgbClr val="000000"/>
              </a:solidFill>
            </a:endParaRPr>
          </a:p>
          <a:p>
            <a:pPr algn="ctr"/>
            <a:r>
              <a:rPr lang="en-US" b="1" dirty="0">
                <a:solidFill>
                  <a:srgbClr val="000000"/>
                </a:solidFill>
              </a:rPr>
              <a:t>Verna Myers</a:t>
            </a:r>
          </a:p>
          <a:p>
            <a:pPr algn="ctr"/>
            <a:endParaRPr lang="en-US" b="1" dirty="0">
              <a:solidFill>
                <a:srgbClr val="000000"/>
              </a:solidFill>
            </a:endParaRPr>
          </a:p>
          <a:p>
            <a:pPr algn="ctr"/>
            <a:endParaRPr lang="en-US" b="1" dirty="0">
              <a:solidFill>
                <a:srgbClr val="000000"/>
              </a:solidFill>
            </a:endParaRPr>
          </a:p>
          <a:p>
            <a:pPr algn="ctr"/>
            <a:endParaRPr lang="de-DE" dirty="0"/>
          </a:p>
        </p:txBody>
      </p:sp>
      <p:sp>
        <p:nvSpPr>
          <p:cNvPr id="4" name="Foliennummernplatzhalter 3">
            <a:extLst>
              <a:ext uri="{FF2B5EF4-FFF2-40B4-BE49-F238E27FC236}">
                <a16:creationId xmlns:a16="http://schemas.microsoft.com/office/drawing/2014/main" id="{006101FC-1492-8F50-2F35-B8E796F902C4}"/>
              </a:ext>
            </a:extLst>
          </p:cNvPr>
          <p:cNvSpPr>
            <a:spLocks noGrp="1"/>
          </p:cNvSpPr>
          <p:nvPr>
            <p:ph type="sldNum" sz="quarter" idx="12"/>
          </p:nvPr>
        </p:nvSpPr>
        <p:spPr/>
        <p:txBody>
          <a:bodyPr/>
          <a:lstStyle/>
          <a:p>
            <a:fld id="{DF28FB93-0A08-4E7D-8E63-9EFA29F1E093}" type="slidenum">
              <a:rPr lang="en-US" smtClean="0"/>
              <a:pPr/>
              <a:t>4</a:t>
            </a:fld>
            <a:endParaRPr lang="en-US"/>
          </a:p>
        </p:txBody>
      </p:sp>
      <p:pic>
        <p:nvPicPr>
          <p:cNvPr id="7" name="Bildplatzhalter 7">
            <a:extLst>
              <a:ext uri="{FF2B5EF4-FFF2-40B4-BE49-F238E27FC236}">
                <a16:creationId xmlns:a16="http://schemas.microsoft.com/office/drawing/2014/main" id="{4DCB5ABD-98DB-44FE-76BE-F51B31BEAAAF}"/>
              </a:ext>
              <a:ext uri="{C183D7F6-B498-43B3-948B-1728B52AA6E4}">
                <adec:decorative xmlns:adec="http://schemas.microsoft.com/office/drawing/2017/decorative" val="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9038" r="9038"/>
          <a:stretch>
            <a:fillRect/>
          </a:stretch>
        </p:blipFill>
        <p:spPr>
          <a:xfrm>
            <a:off x="-7938" y="-9525"/>
            <a:ext cx="6092826" cy="6875463"/>
          </a:xfrm>
        </p:spPr>
      </p:pic>
    </p:spTree>
    <p:extLst>
      <p:ext uri="{BB962C8B-B14F-4D97-AF65-F5344CB8AC3E}">
        <p14:creationId xmlns:p14="http://schemas.microsoft.com/office/powerpoint/2010/main" val="2292197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2C394-8BFE-25BE-5DCB-8C50C810B04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BE96395-E869-5C48-41D4-8CEA1454A2E6}"/>
              </a:ext>
            </a:extLst>
          </p:cNvPr>
          <p:cNvSpPr>
            <a:spLocks noGrp="1"/>
          </p:cNvSpPr>
          <p:nvPr>
            <p:ph type="title"/>
          </p:nvPr>
        </p:nvSpPr>
        <p:spPr/>
        <p:txBody>
          <a:bodyPr/>
          <a:lstStyle/>
          <a:p>
            <a:r>
              <a:rPr lang="de-DE" dirty="0"/>
              <a:t>Was fördert Erasmus+? </a:t>
            </a:r>
            <a:endParaRPr lang="en-GB" dirty="0"/>
          </a:p>
        </p:txBody>
      </p:sp>
      <p:sp>
        <p:nvSpPr>
          <p:cNvPr id="7" name="Fußzeilenplatzhalter 6">
            <a:extLst>
              <a:ext uri="{FF2B5EF4-FFF2-40B4-BE49-F238E27FC236}">
                <a16:creationId xmlns:a16="http://schemas.microsoft.com/office/drawing/2014/main" id="{69450274-46EF-28A4-3684-36393D5B1B03}"/>
              </a:ext>
            </a:extLst>
          </p:cNvPr>
          <p:cNvSpPr>
            <a:spLocks noGrp="1"/>
          </p:cNvSpPr>
          <p:nvPr>
            <p:ph type="ftr" sz="quarter" idx="11"/>
          </p:nvPr>
        </p:nvSpPr>
        <p:spPr/>
        <p:txBody>
          <a:bodyPr/>
          <a:lstStyle/>
          <a:p>
            <a:endParaRPr lang="de-DE" dirty="0"/>
          </a:p>
        </p:txBody>
      </p:sp>
      <p:sp>
        <p:nvSpPr>
          <p:cNvPr id="8" name="Foliennummernplatzhalter 7">
            <a:extLst>
              <a:ext uri="{FF2B5EF4-FFF2-40B4-BE49-F238E27FC236}">
                <a16:creationId xmlns:a16="http://schemas.microsoft.com/office/drawing/2014/main" id="{F1B08E2D-B523-3438-6816-C62397ECAE71}"/>
              </a:ext>
            </a:extLst>
          </p:cNvPr>
          <p:cNvSpPr>
            <a:spLocks noGrp="1"/>
          </p:cNvSpPr>
          <p:nvPr>
            <p:ph type="sldNum" sz="quarter" idx="12"/>
          </p:nvPr>
        </p:nvSpPr>
        <p:spPr/>
        <p:txBody>
          <a:bodyPr/>
          <a:lstStyle/>
          <a:p>
            <a:fld id="{DF28FB93-0A08-4E7D-8E63-9EFA29F1E093}" type="slidenum">
              <a:rPr lang="en-US" smtClean="0"/>
              <a:pPr/>
              <a:t>5</a:t>
            </a:fld>
            <a:endParaRPr lang="en-US"/>
          </a:p>
        </p:txBody>
      </p:sp>
      <p:sp>
        <p:nvSpPr>
          <p:cNvPr id="9" name="Inhaltsplatzhalter 6">
            <a:extLst>
              <a:ext uri="{FF2B5EF4-FFF2-40B4-BE49-F238E27FC236}">
                <a16:creationId xmlns:a16="http://schemas.microsoft.com/office/drawing/2014/main" id="{2D74004B-99F8-DC24-2956-257CC4743DF3}"/>
              </a:ext>
            </a:extLst>
          </p:cNvPr>
          <p:cNvSpPr txBox="1">
            <a:spLocks/>
          </p:cNvSpPr>
          <p:nvPr/>
        </p:nvSpPr>
        <p:spPr>
          <a:xfrm>
            <a:off x="550864" y="1989138"/>
            <a:ext cx="4788110" cy="4248150"/>
          </a:xfrm>
          <a:prstGeom prst="rect">
            <a:avLst/>
          </a:prstGeom>
        </p:spPr>
        <p:txBody>
          <a:bodyPr>
            <a:normAutofit/>
          </a:bodyPr>
          <a:lstStyle>
            <a:lvl1pPr marL="0" indent="0" algn="l" defTabSz="914400" rtl="0" eaLnBrk="1" latinLnBrk="0" hangingPunct="1">
              <a:spcBef>
                <a:spcPts val="600"/>
              </a:spcBef>
              <a:spcAft>
                <a:spcPts val="600"/>
              </a:spcAft>
              <a:buFont typeface="Arial" pitchFamily="34" charset="0"/>
              <a:buNone/>
              <a:defRPr sz="2000" b="0" kern="1200">
                <a:solidFill>
                  <a:schemeClr val="tx1"/>
                </a:solidFill>
                <a:latin typeface="+mn-lt"/>
                <a:ea typeface="+mn-ea"/>
                <a:cs typeface="+mn-cs"/>
              </a:defRPr>
            </a:lvl1pPr>
            <a:lvl2pPr marL="266700" indent="-266700"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2pPr>
            <a:lvl3pPr marL="266700" indent="0" algn="l" defTabSz="914400" rtl="0" eaLnBrk="1" latinLnBrk="0" hangingPunct="1">
              <a:spcBef>
                <a:spcPts val="600"/>
              </a:spcBef>
              <a:buClr>
                <a:schemeClr val="accent3"/>
              </a:buClr>
              <a:buFont typeface="Calibri" panose="020F0502020204030204" pitchFamily="34" charset="0"/>
              <a:buNone/>
              <a:defRPr sz="2000" kern="1200">
                <a:solidFill>
                  <a:schemeClr val="tx1"/>
                </a:solidFill>
                <a:latin typeface="+mn-lt"/>
                <a:ea typeface="+mn-ea"/>
                <a:cs typeface="+mn-cs"/>
              </a:defRPr>
            </a:lvl3pPr>
            <a:lvl4pPr marL="447675"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4pPr>
            <a:lvl5pPr marL="628650"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de-DE" b="1" dirty="0"/>
              <a:t>Studierende</a:t>
            </a:r>
          </a:p>
          <a:p>
            <a:pPr marL="342900" indent="-342900">
              <a:spcBef>
                <a:spcPts val="0"/>
              </a:spcBef>
              <a:buClr>
                <a:srgbClr val="01593A"/>
              </a:buClr>
              <a:buFont typeface="Wingdings" panose="05000000000000000000" pitchFamily="2" charset="2"/>
              <a:buChar char="Ø"/>
            </a:pPr>
            <a:r>
              <a:rPr lang="de-DE" dirty="0"/>
              <a:t>Auslandsaufenthalt für Studium oder Praktikum </a:t>
            </a:r>
          </a:p>
          <a:p>
            <a:pPr marL="342900" indent="-342900">
              <a:spcBef>
                <a:spcPts val="0"/>
              </a:spcBef>
              <a:buClr>
                <a:srgbClr val="01593A"/>
              </a:buClr>
              <a:buFont typeface="Wingdings" panose="05000000000000000000" pitchFamily="2" charset="2"/>
              <a:buChar char="Ø"/>
            </a:pPr>
            <a:r>
              <a:rPr lang="de-DE" dirty="0"/>
              <a:t>Aufenthalte von zwei Monaten bis zu einem Jahr oder im </a:t>
            </a:r>
            <a:r>
              <a:rPr lang="de-DE" dirty="0" err="1"/>
              <a:t>Blended</a:t>
            </a:r>
            <a:r>
              <a:rPr lang="de-DE" dirty="0"/>
              <a:t>-Format für 5-30 Tage plus virtuelle Phase</a:t>
            </a:r>
          </a:p>
          <a:p>
            <a:pPr marL="342900" indent="-342900">
              <a:spcBef>
                <a:spcPts val="0"/>
              </a:spcBef>
              <a:buClr>
                <a:srgbClr val="01593A"/>
              </a:buClr>
              <a:buFont typeface="Wingdings" panose="05000000000000000000" pitchFamily="2" charset="2"/>
              <a:buChar char="Ø"/>
            </a:pPr>
            <a:r>
              <a:rPr lang="de-DE" dirty="0"/>
              <a:t>Reisekostenpauschalen und je nach Zielland monatlich zwischen 540-700 Euro</a:t>
            </a:r>
          </a:p>
          <a:p>
            <a:pPr marL="342900" indent="-342900">
              <a:spcBef>
                <a:spcPts val="0"/>
              </a:spcBef>
              <a:buClr>
                <a:srgbClr val="01593A"/>
              </a:buClr>
              <a:buFont typeface="Wingdings" panose="05000000000000000000" pitchFamily="2" charset="2"/>
              <a:buChar char="Ø"/>
            </a:pPr>
            <a:r>
              <a:rPr lang="de-DE" dirty="0"/>
              <a:t>Zusatzförderung für bestimmte Studierendengruppen</a:t>
            </a:r>
          </a:p>
        </p:txBody>
      </p:sp>
      <p:sp>
        <p:nvSpPr>
          <p:cNvPr id="10" name="Inhaltsplatzhalter 2">
            <a:extLst>
              <a:ext uri="{FF2B5EF4-FFF2-40B4-BE49-F238E27FC236}">
                <a16:creationId xmlns:a16="http://schemas.microsoft.com/office/drawing/2014/main" id="{CAFB1BB6-600B-F325-C8F8-273066937A2A}"/>
              </a:ext>
            </a:extLst>
          </p:cNvPr>
          <p:cNvSpPr txBox="1">
            <a:spLocks/>
          </p:cNvSpPr>
          <p:nvPr/>
        </p:nvSpPr>
        <p:spPr>
          <a:xfrm>
            <a:off x="6337090" y="1989138"/>
            <a:ext cx="4519169" cy="3574770"/>
          </a:xfrm>
          <a:prstGeom prst="rect">
            <a:avLst/>
          </a:prstGeom>
          <a:noFill/>
        </p:spPr>
        <p:txBody>
          <a:bodyPr vert="horz" lIns="91440" tIns="45720" rIns="91440" bIns="45720" rtlCol="0" anchor="t" anchorCtr="0">
            <a:normAutofit/>
          </a:bodyPr>
          <a:lstStyle>
            <a:lvl1pPr marL="0" indent="0" algn="l" defTabSz="914400" rtl="0" eaLnBrk="1" latinLnBrk="0" hangingPunct="1">
              <a:spcBef>
                <a:spcPts val="600"/>
              </a:spcBef>
              <a:spcAft>
                <a:spcPts val="600"/>
              </a:spcAft>
              <a:buFont typeface="Arial" pitchFamily="34" charset="0"/>
              <a:buNone/>
              <a:defRPr sz="2000" b="1" kern="1200">
                <a:solidFill>
                  <a:schemeClr val="tx2"/>
                </a:solidFill>
                <a:latin typeface="+mn-lt"/>
                <a:ea typeface="+mn-ea"/>
                <a:cs typeface="+mn-cs"/>
              </a:defRPr>
            </a:lvl1pPr>
            <a:lvl2pPr marL="457200" indent="0" algn="l" defTabSz="914400" rtl="0" eaLnBrk="1" latinLnBrk="0" hangingPunct="1">
              <a:spcBef>
                <a:spcPts val="600"/>
              </a:spcBef>
              <a:buClr>
                <a:schemeClr val="accent3"/>
              </a:buClr>
              <a:buFont typeface="Calibri" panose="020F0502020204030204" pitchFamily="34" charset="0"/>
              <a:buNone/>
              <a:defRPr sz="2000" b="1" kern="1200">
                <a:solidFill>
                  <a:schemeClr val="tx1"/>
                </a:solidFill>
                <a:latin typeface="+mn-lt"/>
                <a:ea typeface="+mn-ea"/>
                <a:cs typeface="+mn-cs"/>
              </a:defRPr>
            </a:lvl2pPr>
            <a:lvl3pPr marL="914400" indent="0" algn="l" defTabSz="914400" rtl="0" eaLnBrk="1" latinLnBrk="0" hangingPunct="1">
              <a:spcBef>
                <a:spcPts val="600"/>
              </a:spcBef>
              <a:buClr>
                <a:schemeClr val="accent3"/>
              </a:buClr>
              <a:buFont typeface="Calibri" panose="020F0502020204030204" pitchFamily="34" charset="0"/>
              <a:buNone/>
              <a:defRPr sz="1800" b="1" kern="1200">
                <a:solidFill>
                  <a:schemeClr val="tx1"/>
                </a:solidFill>
                <a:latin typeface="+mn-lt"/>
                <a:ea typeface="+mn-ea"/>
                <a:cs typeface="+mn-cs"/>
              </a:defRPr>
            </a:lvl3pPr>
            <a:lvl4pPr marL="1371600" indent="0" algn="l" defTabSz="914400" rtl="0" eaLnBrk="1" latinLnBrk="0" hangingPunct="1">
              <a:spcBef>
                <a:spcPts val="600"/>
              </a:spcBef>
              <a:buClr>
                <a:schemeClr val="accent3"/>
              </a:buClr>
              <a:buFont typeface="Calibri" panose="020F0502020204030204" pitchFamily="34" charset="0"/>
              <a:buNone/>
              <a:defRPr sz="1600" b="1" kern="1200">
                <a:solidFill>
                  <a:schemeClr val="tx1"/>
                </a:solidFill>
                <a:latin typeface="+mn-lt"/>
                <a:ea typeface="+mn-ea"/>
                <a:cs typeface="+mn-cs"/>
              </a:defRPr>
            </a:lvl4pPr>
            <a:lvl5pPr marL="1828800" indent="0" algn="l" defTabSz="914400" rtl="0" eaLnBrk="1" latinLnBrk="0" hangingPunct="1">
              <a:spcBef>
                <a:spcPts val="600"/>
              </a:spcBef>
              <a:buClr>
                <a:schemeClr val="accent3"/>
              </a:buClr>
              <a:buFont typeface="Calibri" panose="020F050202020403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a:lnSpc>
                <a:spcPct val="110000"/>
              </a:lnSpc>
            </a:pPr>
            <a:r>
              <a:rPr lang="de-DE" dirty="0">
                <a:solidFill>
                  <a:schemeClr val="tx1"/>
                </a:solidFill>
              </a:rPr>
              <a:t>Hochschulmitarbeitende</a:t>
            </a:r>
          </a:p>
          <a:p>
            <a:pPr marL="342900" indent="-342900">
              <a:lnSpc>
                <a:spcPct val="110000"/>
              </a:lnSpc>
              <a:spcAft>
                <a:spcPts val="0"/>
              </a:spcAft>
              <a:buClr>
                <a:srgbClr val="01593A"/>
              </a:buClr>
              <a:buFont typeface="Wingdings" panose="05000000000000000000" pitchFamily="2" charset="2"/>
              <a:buChar char="Ø"/>
            </a:pPr>
            <a:r>
              <a:rPr lang="de-DE" b="0" dirty="0">
                <a:solidFill>
                  <a:schemeClr val="tx1"/>
                </a:solidFill>
              </a:rPr>
              <a:t>Auslandsaufenthalt zu Lehrzwecken oder für Fort- und Weiterbildung</a:t>
            </a:r>
          </a:p>
          <a:p>
            <a:pPr marL="342900" indent="-342900">
              <a:lnSpc>
                <a:spcPct val="110000"/>
              </a:lnSpc>
              <a:spcAft>
                <a:spcPts val="0"/>
              </a:spcAft>
              <a:buClr>
                <a:srgbClr val="01593A"/>
              </a:buClr>
              <a:buFont typeface="Wingdings" panose="05000000000000000000" pitchFamily="2" charset="2"/>
              <a:buChar char="Ø"/>
            </a:pPr>
            <a:r>
              <a:rPr lang="de-DE" b="0" dirty="0">
                <a:solidFill>
                  <a:schemeClr val="tx1"/>
                </a:solidFill>
              </a:rPr>
              <a:t>Aufenthalte von 2-60 Tagen</a:t>
            </a:r>
            <a:endParaRPr lang="de-DE" dirty="0"/>
          </a:p>
          <a:p>
            <a:pPr marL="342900" indent="-342900">
              <a:lnSpc>
                <a:spcPct val="110000"/>
              </a:lnSpc>
              <a:spcAft>
                <a:spcPts val="0"/>
              </a:spcAft>
              <a:buClr>
                <a:srgbClr val="01593A"/>
              </a:buClr>
              <a:buFont typeface="Wingdings" panose="05000000000000000000" pitchFamily="2" charset="2"/>
              <a:buChar char="Ø"/>
            </a:pPr>
            <a:r>
              <a:rPr lang="de-DE" b="0" dirty="0">
                <a:solidFill>
                  <a:schemeClr val="tx1"/>
                </a:solidFill>
              </a:rPr>
              <a:t>Reisekostenpauschalen und Tagessätze</a:t>
            </a:r>
          </a:p>
          <a:p>
            <a:pPr marL="342900" indent="-342900">
              <a:lnSpc>
                <a:spcPct val="110000"/>
              </a:lnSpc>
              <a:spcAft>
                <a:spcPts val="0"/>
              </a:spcAft>
              <a:buClr>
                <a:srgbClr val="01593A"/>
              </a:buClr>
              <a:buFont typeface="Wingdings" panose="05000000000000000000" pitchFamily="2" charset="2"/>
              <a:buChar char="Ø"/>
            </a:pPr>
            <a:r>
              <a:rPr lang="de-DE" b="0" dirty="0">
                <a:solidFill>
                  <a:schemeClr val="tx1"/>
                </a:solidFill>
              </a:rPr>
              <a:t>Zusatzförderung für bestimmte Personengruppen</a:t>
            </a:r>
          </a:p>
        </p:txBody>
      </p:sp>
    </p:spTree>
    <p:extLst>
      <p:ext uri="{BB962C8B-B14F-4D97-AF65-F5344CB8AC3E}">
        <p14:creationId xmlns:p14="http://schemas.microsoft.com/office/powerpoint/2010/main" val="2449710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870D8607-54EF-9C27-CE77-76E7D357C921}"/>
              </a:ext>
            </a:extLst>
          </p:cNvPr>
          <p:cNvSpPr>
            <a:spLocks noGrp="1"/>
          </p:cNvSpPr>
          <p:nvPr>
            <p:ph type="title"/>
          </p:nvPr>
        </p:nvSpPr>
        <p:spPr/>
        <p:txBody>
          <a:bodyPr/>
          <a:lstStyle/>
          <a:p>
            <a:r>
              <a:rPr lang="de-DE" dirty="0"/>
              <a:t>Ziel – Mehr Chancengerechtigkeit </a:t>
            </a:r>
          </a:p>
        </p:txBody>
      </p:sp>
      <p:sp>
        <p:nvSpPr>
          <p:cNvPr id="8" name="Textplatzhalter 7">
            <a:extLst>
              <a:ext uri="{FF2B5EF4-FFF2-40B4-BE49-F238E27FC236}">
                <a16:creationId xmlns:a16="http://schemas.microsoft.com/office/drawing/2014/main" id="{3710927F-9DB8-E64A-91F5-246671754A11}"/>
              </a:ext>
            </a:extLst>
          </p:cNvPr>
          <p:cNvSpPr>
            <a:spLocks noGrp="1"/>
          </p:cNvSpPr>
          <p:nvPr>
            <p:ph type="body" sz="quarter" idx="13"/>
          </p:nvPr>
        </p:nvSpPr>
        <p:spPr/>
        <p:txBody>
          <a:bodyPr/>
          <a:lstStyle/>
          <a:p>
            <a:pPr>
              <a:buClr>
                <a:srgbClr val="01593A"/>
              </a:buClr>
            </a:pPr>
            <a:r>
              <a:rPr lang="de-DE" dirty="0"/>
              <a:t>Das Erasmus+ Programm setzt sich für mehr Chancengerechtigkeit ein und unterstützt bestimmte Studierendengruppen mit einem </a:t>
            </a:r>
            <a:r>
              <a:rPr lang="de-DE" b="1" dirty="0"/>
              <a:t>Aufstockungsbetrag von 250€ monatlich </a:t>
            </a:r>
            <a:r>
              <a:rPr lang="de-DE" dirty="0"/>
              <a:t>sowie Geförderte mit Beeinträchtigung und/oder Kindern mit der Erstattung von im Ausland entstandenen Mehrkosten über einen </a:t>
            </a:r>
            <a:r>
              <a:rPr lang="de-DE" b="1" dirty="0"/>
              <a:t>Realkostenantrag</a:t>
            </a:r>
            <a:r>
              <a:rPr lang="de-DE" dirty="0"/>
              <a:t>.</a:t>
            </a:r>
          </a:p>
          <a:p>
            <a:endParaRPr lang="de-DE" dirty="0"/>
          </a:p>
        </p:txBody>
      </p:sp>
      <p:sp>
        <p:nvSpPr>
          <p:cNvPr id="5" name="Foliennummernplatzhalter 4">
            <a:extLst>
              <a:ext uri="{FF2B5EF4-FFF2-40B4-BE49-F238E27FC236}">
                <a16:creationId xmlns:a16="http://schemas.microsoft.com/office/drawing/2014/main" id="{B75E0FC4-B5C1-C7F3-4084-FE3FBAC2FE6C}"/>
              </a:ext>
            </a:extLst>
          </p:cNvPr>
          <p:cNvSpPr>
            <a:spLocks noGrp="1"/>
          </p:cNvSpPr>
          <p:nvPr>
            <p:ph type="sldNum" sz="quarter" idx="12"/>
          </p:nvPr>
        </p:nvSpPr>
        <p:spPr/>
        <p:txBody>
          <a:bodyPr/>
          <a:lstStyle/>
          <a:p>
            <a:fld id="{DF28FB93-0A08-4E7D-8E63-9EFA29F1E093}" type="slidenum">
              <a:rPr lang="en-US" smtClean="0"/>
              <a:pPr/>
              <a:t>6</a:t>
            </a:fld>
            <a:endParaRPr lang="en-US"/>
          </a:p>
        </p:txBody>
      </p:sp>
      <p:pic>
        <p:nvPicPr>
          <p:cNvPr id="11" name="Bildplatzhalter 10">
            <a:extLst>
              <a:ext uri="{FF2B5EF4-FFF2-40B4-BE49-F238E27FC236}">
                <a16:creationId xmlns:a16="http://schemas.microsoft.com/office/drawing/2014/main" id="{0264B27F-7873-02A4-B7D1-82F2EAF35592}"/>
              </a:ext>
            </a:extLst>
          </p:cNvPr>
          <p:cNvPicPr>
            <a:picLocks noGrp="1" noChangeAspect="1"/>
          </p:cNvPicPr>
          <p:nvPr>
            <p:ph type="pic" idx="1"/>
          </p:nvPr>
        </p:nvPicPr>
        <p:blipFill>
          <a:blip r:embed="rId2"/>
          <a:srcRect l="-125" t="1760" r="125" b="17554"/>
          <a:stretch>
            <a:fillRect/>
          </a:stretch>
        </p:blipFill>
        <p:spPr>
          <a:xfrm>
            <a:off x="-7629" y="-9207"/>
            <a:ext cx="6092229" cy="6874826"/>
          </a:xfrm>
          <a:custGeom>
            <a:avLst/>
            <a:gdLst>
              <a:gd name="connsiteX0" fmla="*/ 0 w 5553075"/>
              <a:gd name="connsiteY0" fmla="*/ 0 h 6857999"/>
              <a:gd name="connsiteX1" fmla="*/ 5553075 w 5553075"/>
              <a:gd name="connsiteY1" fmla="*/ 0 h 6857999"/>
              <a:gd name="connsiteX2" fmla="*/ 5553075 w 5553075"/>
              <a:gd name="connsiteY2" fmla="*/ 6857999 h 6857999"/>
              <a:gd name="connsiteX3" fmla="*/ 0 w 5553075"/>
              <a:gd name="connsiteY3" fmla="*/ 6857999 h 6857999"/>
              <a:gd name="connsiteX4" fmla="*/ 0 w 5553075"/>
              <a:gd name="connsiteY4" fmla="*/ 0 h 6857999"/>
              <a:gd name="connsiteX0" fmla="*/ 0 w 5553075"/>
              <a:gd name="connsiteY0" fmla="*/ 0 h 6857999"/>
              <a:gd name="connsiteX1" fmla="*/ 5553075 w 5553075"/>
              <a:gd name="connsiteY1" fmla="*/ 0 h 6857999"/>
              <a:gd name="connsiteX2" fmla="*/ 5550694 w 5553075"/>
              <a:gd name="connsiteY2" fmla="*/ 4412456 h 6857999"/>
              <a:gd name="connsiteX3" fmla="*/ 5553075 w 5553075"/>
              <a:gd name="connsiteY3" fmla="*/ 6857999 h 6857999"/>
              <a:gd name="connsiteX4" fmla="*/ 0 w 5553075"/>
              <a:gd name="connsiteY4" fmla="*/ 6857999 h 6857999"/>
              <a:gd name="connsiteX5" fmla="*/ 0 w 5553075"/>
              <a:gd name="connsiteY5" fmla="*/ 0 h 6857999"/>
              <a:gd name="connsiteX0" fmla="*/ 0 w 5963709"/>
              <a:gd name="connsiteY0" fmla="*/ 0 h 6857999"/>
              <a:gd name="connsiteX1" fmla="*/ 5553075 w 5963709"/>
              <a:gd name="connsiteY1" fmla="*/ 0 h 6857999"/>
              <a:gd name="connsiteX2" fmla="*/ 5550694 w 5963709"/>
              <a:gd name="connsiteY2" fmla="*/ 4412456 h 6857999"/>
              <a:gd name="connsiteX3" fmla="*/ 5550694 w 5963709"/>
              <a:gd name="connsiteY3" fmla="*/ 4410075 h 6857999"/>
              <a:gd name="connsiteX4" fmla="*/ 5553075 w 5963709"/>
              <a:gd name="connsiteY4" fmla="*/ 6857999 h 6857999"/>
              <a:gd name="connsiteX5" fmla="*/ 0 w 5963709"/>
              <a:gd name="connsiteY5" fmla="*/ 6857999 h 6857999"/>
              <a:gd name="connsiteX6" fmla="*/ 0 w 5963709"/>
              <a:gd name="connsiteY6" fmla="*/ 0 h 6857999"/>
              <a:gd name="connsiteX0" fmla="*/ 0 w 5553075"/>
              <a:gd name="connsiteY0" fmla="*/ 0 h 6857999"/>
              <a:gd name="connsiteX1" fmla="*/ 5553075 w 5553075"/>
              <a:gd name="connsiteY1" fmla="*/ 0 h 6857999"/>
              <a:gd name="connsiteX2" fmla="*/ 5550694 w 5553075"/>
              <a:gd name="connsiteY2" fmla="*/ 4412456 h 6857999"/>
              <a:gd name="connsiteX3" fmla="*/ 5550694 w 5553075"/>
              <a:gd name="connsiteY3" fmla="*/ 4410075 h 6857999"/>
              <a:gd name="connsiteX4" fmla="*/ 1285875 w 5553075"/>
              <a:gd name="connsiteY4" fmla="*/ 6857999 h 6857999"/>
              <a:gd name="connsiteX5" fmla="*/ 0 w 5553075"/>
              <a:gd name="connsiteY5" fmla="*/ 6857999 h 6857999"/>
              <a:gd name="connsiteX6" fmla="*/ 0 w 5553075"/>
              <a:gd name="connsiteY6" fmla="*/ 0 h 6857999"/>
              <a:gd name="connsiteX0" fmla="*/ 0 w 5553075"/>
              <a:gd name="connsiteY0" fmla="*/ 0 h 6857999"/>
              <a:gd name="connsiteX1" fmla="*/ 5553075 w 5553075"/>
              <a:gd name="connsiteY1" fmla="*/ 0 h 6857999"/>
              <a:gd name="connsiteX2" fmla="*/ 5550694 w 5553075"/>
              <a:gd name="connsiteY2" fmla="*/ 4412456 h 6857999"/>
              <a:gd name="connsiteX3" fmla="*/ 5550694 w 5553075"/>
              <a:gd name="connsiteY3" fmla="*/ 4410075 h 6857999"/>
              <a:gd name="connsiteX4" fmla="*/ 1285875 w 5553075"/>
              <a:gd name="connsiteY4" fmla="*/ 6857999 h 6857999"/>
              <a:gd name="connsiteX5" fmla="*/ 0 w 5553075"/>
              <a:gd name="connsiteY5" fmla="*/ 6857999 h 6857999"/>
              <a:gd name="connsiteX6" fmla="*/ 0 w 5553075"/>
              <a:gd name="connsiteY6" fmla="*/ 0 h 6857999"/>
              <a:gd name="connsiteX0" fmla="*/ 0 w 5770562"/>
              <a:gd name="connsiteY0" fmla="*/ 0 h 6857999"/>
              <a:gd name="connsiteX1" fmla="*/ 5553075 w 5770562"/>
              <a:gd name="connsiteY1" fmla="*/ 0 h 6857999"/>
              <a:gd name="connsiteX2" fmla="*/ 5550694 w 5770562"/>
              <a:gd name="connsiteY2" fmla="*/ 4412456 h 6857999"/>
              <a:gd name="connsiteX3" fmla="*/ 5550694 w 5770562"/>
              <a:gd name="connsiteY3" fmla="*/ 4410075 h 6857999"/>
              <a:gd name="connsiteX4" fmla="*/ 1285875 w 5770562"/>
              <a:gd name="connsiteY4" fmla="*/ 6857999 h 6857999"/>
              <a:gd name="connsiteX5" fmla="*/ 0 w 5770562"/>
              <a:gd name="connsiteY5" fmla="*/ 6857999 h 6857999"/>
              <a:gd name="connsiteX6" fmla="*/ 0 w 5770562"/>
              <a:gd name="connsiteY6" fmla="*/ 0 h 6857999"/>
              <a:gd name="connsiteX0" fmla="*/ 0 w 5770562"/>
              <a:gd name="connsiteY0" fmla="*/ 0 h 6857999"/>
              <a:gd name="connsiteX1" fmla="*/ 5553075 w 5770562"/>
              <a:gd name="connsiteY1" fmla="*/ 0 h 6857999"/>
              <a:gd name="connsiteX2" fmla="*/ 5550694 w 5770562"/>
              <a:gd name="connsiteY2" fmla="*/ 4412456 h 6857999"/>
              <a:gd name="connsiteX3" fmla="*/ 5550694 w 5770562"/>
              <a:gd name="connsiteY3" fmla="*/ 4410075 h 6857999"/>
              <a:gd name="connsiteX4" fmla="*/ 1285875 w 5770562"/>
              <a:gd name="connsiteY4" fmla="*/ 6857999 h 6857999"/>
              <a:gd name="connsiteX5" fmla="*/ 0 w 5770562"/>
              <a:gd name="connsiteY5" fmla="*/ 6857999 h 6857999"/>
              <a:gd name="connsiteX6" fmla="*/ 0 w 5770562"/>
              <a:gd name="connsiteY6" fmla="*/ 0 h 6857999"/>
              <a:gd name="connsiteX0" fmla="*/ 0 w 6016096"/>
              <a:gd name="connsiteY0" fmla="*/ 0 h 6857999"/>
              <a:gd name="connsiteX1" fmla="*/ 5553075 w 6016096"/>
              <a:gd name="connsiteY1" fmla="*/ 0 h 6857999"/>
              <a:gd name="connsiteX2" fmla="*/ 5550694 w 6016096"/>
              <a:gd name="connsiteY2" fmla="*/ 4412456 h 6857999"/>
              <a:gd name="connsiteX3" fmla="*/ 5550694 w 6016096"/>
              <a:gd name="connsiteY3" fmla="*/ 4410075 h 6857999"/>
              <a:gd name="connsiteX4" fmla="*/ 1285875 w 6016096"/>
              <a:gd name="connsiteY4" fmla="*/ 6857999 h 6857999"/>
              <a:gd name="connsiteX5" fmla="*/ 0 w 6016096"/>
              <a:gd name="connsiteY5" fmla="*/ 6857999 h 6857999"/>
              <a:gd name="connsiteX6" fmla="*/ 0 w 6016096"/>
              <a:gd name="connsiteY6" fmla="*/ 0 h 6857999"/>
              <a:gd name="connsiteX0" fmla="*/ 0 w 5893651"/>
              <a:gd name="connsiteY0" fmla="*/ 0 h 6857999"/>
              <a:gd name="connsiteX1" fmla="*/ 5553075 w 5893651"/>
              <a:gd name="connsiteY1" fmla="*/ 0 h 6857999"/>
              <a:gd name="connsiteX2" fmla="*/ 5550694 w 5893651"/>
              <a:gd name="connsiteY2" fmla="*/ 4412456 h 6857999"/>
              <a:gd name="connsiteX3" fmla="*/ 5379244 w 5893651"/>
              <a:gd name="connsiteY3" fmla="*/ 5400675 h 6857999"/>
              <a:gd name="connsiteX4" fmla="*/ 1285875 w 5893651"/>
              <a:gd name="connsiteY4" fmla="*/ 6857999 h 6857999"/>
              <a:gd name="connsiteX5" fmla="*/ 0 w 5893651"/>
              <a:gd name="connsiteY5" fmla="*/ 6857999 h 6857999"/>
              <a:gd name="connsiteX6" fmla="*/ 0 w 5893651"/>
              <a:gd name="connsiteY6" fmla="*/ 0 h 6857999"/>
              <a:gd name="connsiteX0" fmla="*/ 0 w 5678444"/>
              <a:gd name="connsiteY0" fmla="*/ 0 h 6857999"/>
              <a:gd name="connsiteX1" fmla="*/ 5553075 w 5678444"/>
              <a:gd name="connsiteY1" fmla="*/ 0 h 6857999"/>
              <a:gd name="connsiteX2" fmla="*/ 5550694 w 5678444"/>
              <a:gd name="connsiteY2" fmla="*/ 4412456 h 6857999"/>
              <a:gd name="connsiteX3" fmla="*/ 5379244 w 5678444"/>
              <a:gd name="connsiteY3" fmla="*/ 5400675 h 6857999"/>
              <a:gd name="connsiteX4" fmla="*/ 1285875 w 5678444"/>
              <a:gd name="connsiteY4" fmla="*/ 6857999 h 6857999"/>
              <a:gd name="connsiteX5" fmla="*/ 0 w 5678444"/>
              <a:gd name="connsiteY5" fmla="*/ 6857999 h 6857999"/>
              <a:gd name="connsiteX6" fmla="*/ 0 w 5678444"/>
              <a:gd name="connsiteY6" fmla="*/ 0 h 6857999"/>
              <a:gd name="connsiteX0" fmla="*/ 0 w 6085146"/>
              <a:gd name="connsiteY0" fmla="*/ 0 h 6857999"/>
              <a:gd name="connsiteX1" fmla="*/ 5553075 w 6085146"/>
              <a:gd name="connsiteY1" fmla="*/ 0 h 6857999"/>
              <a:gd name="connsiteX2" fmla="*/ 5379244 w 6085146"/>
              <a:gd name="connsiteY2" fmla="*/ 5400675 h 6857999"/>
              <a:gd name="connsiteX3" fmla="*/ 1285875 w 6085146"/>
              <a:gd name="connsiteY3" fmla="*/ 6857999 h 6857999"/>
              <a:gd name="connsiteX4" fmla="*/ 0 w 6085146"/>
              <a:gd name="connsiteY4" fmla="*/ 6857999 h 6857999"/>
              <a:gd name="connsiteX5" fmla="*/ 0 w 6085146"/>
              <a:gd name="connsiteY5" fmla="*/ 0 h 6857999"/>
              <a:gd name="connsiteX0" fmla="*/ 0 w 6085146"/>
              <a:gd name="connsiteY0" fmla="*/ 0 h 6857999"/>
              <a:gd name="connsiteX1" fmla="*/ 5553075 w 6085146"/>
              <a:gd name="connsiteY1" fmla="*/ 0 h 6857999"/>
              <a:gd name="connsiteX2" fmla="*/ 5379244 w 6085146"/>
              <a:gd name="connsiteY2" fmla="*/ 5353050 h 6857999"/>
              <a:gd name="connsiteX3" fmla="*/ 1285875 w 6085146"/>
              <a:gd name="connsiteY3" fmla="*/ 6857999 h 6857999"/>
              <a:gd name="connsiteX4" fmla="*/ 0 w 6085146"/>
              <a:gd name="connsiteY4" fmla="*/ 6857999 h 6857999"/>
              <a:gd name="connsiteX5" fmla="*/ 0 w 6085146"/>
              <a:gd name="connsiteY5" fmla="*/ 0 h 6857999"/>
              <a:gd name="connsiteX0" fmla="*/ 0 w 6170101"/>
              <a:gd name="connsiteY0" fmla="*/ 0 h 6857999"/>
              <a:gd name="connsiteX1" fmla="*/ 5553075 w 6170101"/>
              <a:gd name="connsiteY1" fmla="*/ 0 h 6857999"/>
              <a:gd name="connsiteX2" fmla="*/ 5579269 w 6170101"/>
              <a:gd name="connsiteY2" fmla="*/ 4419600 h 6857999"/>
              <a:gd name="connsiteX3" fmla="*/ 1285875 w 6170101"/>
              <a:gd name="connsiteY3" fmla="*/ 6857999 h 6857999"/>
              <a:gd name="connsiteX4" fmla="*/ 0 w 6170101"/>
              <a:gd name="connsiteY4" fmla="*/ 6857999 h 6857999"/>
              <a:gd name="connsiteX5" fmla="*/ 0 w 6170101"/>
              <a:gd name="connsiteY5" fmla="*/ 0 h 6857999"/>
              <a:gd name="connsiteX0" fmla="*/ 0 w 6170101"/>
              <a:gd name="connsiteY0" fmla="*/ 0 h 6857999"/>
              <a:gd name="connsiteX1" fmla="*/ 5553075 w 6170101"/>
              <a:gd name="connsiteY1" fmla="*/ 0 h 6857999"/>
              <a:gd name="connsiteX2" fmla="*/ 5579269 w 6170101"/>
              <a:gd name="connsiteY2" fmla="*/ 4419600 h 6857999"/>
              <a:gd name="connsiteX3" fmla="*/ 1285875 w 6170101"/>
              <a:gd name="connsiteY3" fmla="*/ 6857999 h 6857999"/>
              <a:gd name="connsiteX4" fmla="*/ 0 w 6170101"/>
              <a:gd name="connsiteY4" fmla="*/ 6857999 h 6857999"/>
              <a:gd name="connsiteX5" fmla="*/ 0 w 6170101"/>
              <a:gd name="connsiteY5" fmla="*/ 0 h 6857999"/>
              <a:gd name="connsiteX0" fmla="*/ 0 w 6170101"/>
              <a:gd name="connsiteY0" fmla="*/ 0 h 6857999"/>
              <a:gd name="connsiteX1" fmla="*/ 5553075 w 6170101"/>
              <a:gd name="connsiteY1" fmla="*/ 0 h 6857999"/>
              <a:gd name="connsiteX2" fmla="*/ 5579269 w 6170101"/>
              <a:gd name="connsiteY2" fmla="*/ 4419600 h 6857999"/>
              <a:gd name="connsiteX3" fmla="*/ 1285875 w 6170101"/>
              <a:gd name="connsiteY3" fmla="*/ 6857999 h 6857999"/>
              <a:gd name="connsiteX4" fmla="*/ 0 w 6170101"/>
              <a:gd name="connsiteY4" fmla="*/ 6857999 h 6857999"/>
              <a:gd name="connsiteX5" fmla="*/ 0 w 6170101"/>
              <a:gd name="connsiteY5" fmla="*/ 0 h 6857999"/>
              <a:gd name="connsiteX0" fmla="*/ 0 w 5977995"/>
              <a:gd name="connsiteY0" fmla="*/ 0 h 6857999"/>
              <a:gd name="connsiteX1" fmla="*/ 5553075 w 5977995"/>
              <a:gd name="connsiteY1" fmla="*/ 0 h 6857999"/>
              <a:gd name="connsiteX2" fmla="*/ 5579269 w 5977995"/>
              <a:gd name="connsiteY2" fmla="*/ 4419600 h 6857999"/>
              <a:gd name="connsiteX3" fmla="*/ 1285875 w 5977995"/>
              <a:gd name="connsiteY3" fmla="*/ 6857999 h 6857999"/>
              <a:gd name="connsiteX4" fmla="*/ 0 w 5977995"/>
              <a:gd name="connsiteY4" fmla="*/ 6857999 h 6857999"/>
              <a:gd name="connsiteX5" fmla="*/ 0 w 5977995"/>
              <a:gd name="connsiteY5" fmla="*/ 0 h 6857999"/>
              <a:gd name="connsiteX0" fmla="*/ 0 w 5640617"/>
              <a:gd name="connsiteY0" fmla="*/ 0 h 6857999"/>
              <a:gd name="connsiteX1" fmla="*/ 5553075 w 5640617"/>
              <a:gd name="connsiteY1" fmla="*/ 0 h 6857999"/>
              <a:gd name="connsiteX2" fmla="*/ 5579269 w 5640617"/>
              <a:gd name="connsiteY2" fmla="*/ 4419600 h 6857999"/>
              <a:gd name="connsiteX3" fmla="*/ 1285875 w 5640617"/>
              <a:gd name="connsiteY3" fmla="*/ 6857999 h 6857999"/>
              <a:gd name="connsiteX4" fmla="*/ 0 w 5640617"/>
              <a:gd name="connsiteY4" fmla="*/ 6857999 h 6857999"/>
              <a:gd name="connsiteX5" fmla="*/ 0 w 5640617"/>
              <a:gd name="connsiteY5" fmla="*/ 0 h 6857999"/>
              <a:gd name="connsiteX0" fmla="*/ 0 w 5655387"/>
              <a:gd name="connsiteY0" fmla="*/ 0 h 6857999"/>
              <a:gd name="connsiteX1" fmla="*/ 5581650 w 5655387"/>
              <a:gd name="connsiteY1" fmla="*/ 0 h 6857999"/>
              <a:gd name="connsiteX2" fmla="*/ 5579269 w 5655387"/>
              <a:gd name="connsiteY2" fmla="*/ 4419600 h 6857999"/>
              <a:gd name="connsiteX3" fmla="*/ 1285875 w 5655387"/>
              <a:gd name="connsiteY3" fmla="*/ 6857999 h 6857999"/>
              <a:gd name="connsiteX4" fmla="*/ 0 w 5655387"/>
              <a:gd name="connsiteY4" fmla="*/ 6857999 h 6857999"/>
              <a:gd name="connsiteX5" fmla="*/ 0 w 5655387"/>
              <a:gd name="connsiteY5" fmla="*/ 0 h 6857999"/>
              <a:gd name="connsiteX0" fmla="*/ 0 w 5621653"/>
              <a:gd name="connsiteY0" fmla="*/ 0 h 6857999"/>
              <a:gd name="connsiteX1" fmla="*/ 5581650 w 5621653"/>
              <a:gd name="connsiteY1" fmla="*/ 0 h 6857999"/>
              <a:gd name="connsiteX2" fmla="*/ 5579269 w 5621653"/>
              <a:gd name="connsiteY2" fmla="*/ 4419600 h 6857999"/>
              <a:gd name="connsiteX3" fmla="*/ 1285875 w 5621653"/>
              <a:gd name="connsiteY3" fmla="*/ 6857999 h 6857999"/>
              <a:gd name="connsiteX4" fmla="*/ 0 w 5621653"/>
              <a:gd name="connsiteY4" fmla="*/ 6857999 h 6857999"/>
              <a:gd name="connsiteX5" fmla="*/ 0 w 5621653"/>
              <a:gd name="connsiteY5" fmla="*/ 0 h 6857999"/>
              <a:gd name="connsiteX0" fmla="*/ 0 w 5589474"/>
              <a:gd name="connsiteY0" fmla="*/ 0 h 6857999"/>
              <a:gd name="connsiteX1" fmla="*/ 5581650 w 5589474"/>
              <a:gd name="connsiteY1" fmla="*/ 0 h 6857999"/>
              <a:gd name="connsiteX2" fmla="*/ 5579269 w 5589474"/>
              <a:gd name="connsiteY2" fmla="*/ 4419600 h 6857999"/>
              <a:gd name="connsiteX3" fmla="*/ 1285875 w 5589474"/>
              <a:gd name="connsiteY3" fmla="*/ 6857999 h 6857999"/>
              <a:gd name="connsiteX4" fmla="*/ 0 w 5589474"/>
              <a:gd name="connsiteY4" fmla="*/ 6857999 h 6857999"/>
              <a:gd name="connsiteX5" fmla="*/ 0 w 5589474"/>
              <a:gd name="connsiteY5" fmla="*/ 0 h 6857999"/>
              <a:gd name="connsiteX0" fmla="*/ 0 w 5586342"/>
              <a:gd name="connsiteY0" fmla="*/ 0 h 6857999"/>
              <a:gd name="connsiteX1" fmla="*/ 5581650 w 5586342"/>
              <a:gd name="connsiteY1" fmla="*/ 0 h 6857999"/>
              <a:gd name="connsiteX2" fmla="*/ 5553075 w 5586342"/>
              <a:gd name="connsiteY2" fmla="*/ 4414838 h 6857999"/>
              <a:gd name="connsiteX3" fmla="*/ 1285875 w 5586342"/>
              <a:gd name="connsiteY3" fmla="*/ 6857999 h 6857999"/>
              <a:gd name="connsiteX4" fmla="*/ 0 w 5586342"/>
              <a:gd name="connsiteY4" fmla="*/ 6857999 h 6857999"/>
              <a:gd name="connsiteX5" fmla="*/ 0 w 5586342"/>
              <a:gd name="connsiteY5" fmla="*/ 0 h 6857999"/>
              <a:gd name="connsiteX0" fmla="*/ 0 w 5559601"/>
              <a:gd name="connsiteY0" fmla="*/ 0 h 6857999"/>
              <a:gd name="connsiteX1" fmla="*/ 5550694 w 5559601"/>
              <a:gd name="connsiteY1" fmla="*/ 0 h 6857999"/>
              <a:gd name="connsiteX2" fmla="*/ 5553075 w 5559601"/>
              <a:gd name="connsiteY2" fmla="*/ 4414838 h 6857999"/>
              <a:gd name="connsiteX3" fmla="*/ 1285875 w 5559601"/>
              <a:gd name="connsiteY3" fmla="*/ 6857999 h 6857999"/>
              <a:gd name="connsiteX4" fmla="*/ 0 w 5559601"/>
              <a:gd name="connsiteY4" fmla="*/ 6857999 h 6857999"/>
              <a:gd name="connsiteX5" fmla="*/ 0 w 5559601"/>
              <a:gd name="connsiteY5" fmla="*/ 0 h 6857999"/>
              <a:gd name="connsiteX0" fmla="*/ 0 w 5553075"/>
              <a:gd name="connsiteY0" fmla="*/ 0 h 6857999"/>
              <a:gd name="connsiteX1" fmla="*/ 5550694 w 5553075"/>
              <a:gd name="connsiteY1" fmla="*/ 0 h 6857999"/>
              <a:gd name="connsiteX2" fmla="*/ 5553075 w 5553075"/>
              <a:gd name="connsiteY2" fmla="*/ 4414838 h 6857999"/>
              <a:gd name="connsiteX3" fmla="*/ 1285875 w 5553075"/>
              <a:gd name="connsiteY3" fmla="*/ 6857999 h 6857999"/>
              <a:gd name="connsiteX4" fmla="*/ 0 w 5553075"/>
              <a:gd name="connsiteY4" fmla="*/ 6857999 h 6857999"/>
              <a:gd name="connsiteX5" fmla="*/ 0 w 5553075"/>
              <a:gd name="connsiteY5" fmla="*/ 0 h 6857999"/>
              <a:gd name="connsiteX0" fmla="*/ 0 w 5558359"/>
              <a:gd name="connsiteY0" fmla="*/ 772667 h 7630666"/>
              <a:gd name="connsiteX1" fmla="*/ 5557655 w 5558359"/>
              <a:gd name="connsiteY1" fmla="*/ 0 h 7630666"/>
              <a:gd name="connsiteX2" fmla="*/ 5553075 w 5558359"/>
              <a:gd name="connsiteY2" fmla="*/ 5187505 h 7630666"/>
              <a:gd name="connsiteX3" fmla="*/ 1285875 w 5558359"/>
              <a:gd name="connsiteY3" fmla="*/ 7630666 h 7630666"/>
              <a:gd name="connsiteX4" fmla="*/ 0 w 5558359"/>
              <a:gd name="connsiteY4" fmla="*/ 7630666 h 7630666"/>
              <a:gd name="connsiteX5" fmla="*/ 0 w 5558359"/>
              <a:gd name="connsiteY5" fmla="*/ 772667 h 7630666"/>
              <a:gd name="connsiteX0" fmla="*/ 0 w 5558359"/>
              <a:gd name="connsiteY0" fmla="*/ 13922 h 7630666"/>
              <a:gd name="connsiteX1" fmla="*/ 5557655 w 5558359"/>
              <a:gd name="connsiteY1" fmla="*/ 0 h 7630666"/>
              <a:gd name="connsiteX2" fmla="*/ 5553075 w 5558359"/>
              <a:gd name="connsiteY2" fmla="*/ 5187505 h 7630666"/>
              <a:gd name="connsiteX3" fmla="*/ 1285875 w 5558359"/>
              <a:gd name="connsiteY3" fmla="*/ 7630666 h 7630666"/>
              <a:gd name="connsiteX4" fmla="*/ 0 w 5558359"/>
              <a:gd name="connsiteY4" fmla="*/ 7630666 h 7630666"/>
              <a:gd name="connsiteX5" fmla="*/ 0 w 5558359"/>
              <a:gd name="connsiteY5" fmla="*/ 13922 h 7630666"/>
              <a:gd name="connsiteX0" fmla="*/ 0 w 5558359"/>
              <a:gd name="connsiteY0" fmla="*/ 13922 h 7630666"/>
              <a:gd name="connsiteX1" fmla="*/ 5557655 w 5558359"/>
              <a:gd name="connsiteY1" fmla="*/ 0 h 7630666"/>
              <a:gd name="connsiteX2" fmla="*/ 5553075 w 5558359"/>
              <a:gd name="connsiteY2" fmla="*/ 5187505 h 7630666"/>
              <a:gd name="connsiteX3" fmla="*/ 1285875 w 5558359"/>
              <a:gd name="connsiteY3" fmla="*/ 7630666 h 7630666"/>
              <a:gd name="connsiteX4" fmla="*/ 0 w 5558359"/>
              <a:gd name="connsiteY4" fmla="*/ 7630666 h 7630666"/>
              <a:gd name="connsiteX5" fmla="*/ 0 w 5558359"/>
              <a:gd name="connsiteY5" fmla="*/ 13922 h 7630666"/>
              <a:gd name="connsiteX0" fmla="*/ 0 w 5558359"/>
              <a:gd name="connsiteY0" fmla="*/ 13922 h 7630666"/>
              <a:gd name="connsiteX1" fmla="*/ 5557655 w 5558359"/>
              <a:gd name="connsiteY1" fmla="*/ 0 h 7630666"/>
              <a:gd name="connsiteX2" fmla="*/ 5553075 w 5558359"/>
              <a:gd name="connsiteY2" fmla="*/ 5187505 h 7630666"/>
              <a:gd name="connsiteX3" fmla="*/ 3640586 w 5558359"/>
              <a:gd name="connsiteY3" fmla="*/ 6273278 h 7630666"/>
              <a:gd name="connsiteX4" fmla="*/ 1285875 w 5558359"/>
              <a:gd name="connsiteY4" fmla="*/ 7630666 h 7630666"/>
              <a:gd name="connsiteX5" fmla="*/ 0 w 5558359"/>
              <a:gd name="connsiteY5" fmla="*/ 7630666 h 7630666"/>
              <a:gd name="connsiteX6" fmla="*/ 0 w 5558359"/>
              <a:gd name="connsiteY6" fmla="*/ 13922 h 7630666"/>
              <a:gd name="connsiteX0" fmla="*/ 0 w 5558359"/>
              <a:gd name="connsiteY0" fmla="*/ 13922 h 7630666"/>
              <a:gd name="connsiteX1" fmla="*/ 5557655 w 5558359"/>
              <a:gd name="connsiteY1" fmla="*/ 0 h 7630666"/>
              <a:gd name="connsiteX2" fmla="*/ 5553075 w 5558359"/>
              <a:gd name="connsiteY2" fmla="*/ 5187505 h 7630666"/>
              <a:gd name="connsiteX3" fmla="*/ 3640586 w 5558359"/>
              <a:gd name="connsiteY3" fmla="*/ 6273278 h 7630666"/>
              <a:gd name="connsiteX4" fmla="*/ 1285875 w 5558359"/>
              <a:gd name="connsiteY4" fmla="*/ 7630666 h 7630666"/>
              <a:gd name="connsiteX5" fmla="*/ 0 w 5558359"/>
              <a:gd name="connsiteY5" fmla="*/ 7630666 h 7630666"/>
              <a:gd name="connsiteX6" fmla="*/ 0 w 5558359"/>
              <a:gd name="connsiteY6" fmla="*/ 13922 h 7630666"/>
              <a:gd name="connsiteX0" fmla="*/ 0 w 5558359"/>
              <a:gd name="connsiteY0" fmla="*/ 13922 h 7630666"/>
              <a:gd name="connsiteX1" fmla="*/ 5557655 w 5558359"/>
              <a:gd name="connsiteY1" fmla="*/ 0 h 7630666"/>
              <a:gd name="connsiteX2" fmla="*/ 5553075 w 5558359"/>
              <a:gd name="connsiteY2" fmla="*/ 5187505 h 7630666"/>
              <a:gd name="connsiteX3" fmla="*/ 3640586 w 5558359"/>
              <a:gd name="connsiteY3" fmla="*/ 6273278 h 7630666"/>
              <a:gd name="connsiteX4" fmla="*/ 1397250 w 5558359"/>
              <a:gd name="connsiteY4" fmla="*/ 6294161 h 7630666"/>
              <a:gd name="connsiteX5" fmla="*/ 0 w 5558359"/>
              <a:gd name="connsiteY5" fmla="*/ 7630666 h 7630666"/>
              <a:gd name="connsiteX6" fmla="*/ 0 w 5558359"/>
              <a:gd name="connsiteY6" fmla="*/ 13922 h 7630666"/>
              <a:gd name="connsiteX0" fmla="*/ 0 w 5558359"/>
              <a:gd name="connsiteY0" fmla="*/ 13922 h 7929251"/>
              <a:gd name="connsiteX1" fmla="*/ 5557655 w 5558359"/>
              <a:gd name="connsiteY1" fmla="*/ 0 h 7929251"/>
              <a:gd name="connsiteX2" fmla="*/ 5553075 w 5558359"/>
              <a:gd name="connsiteY2" fmla="*/ 5187505 h 7929251"/>
              <a:gd name="connsiteX3" fmla="*/ 3640586 w 5558359"/>
              <a:gd name="connsiteY3" fmla="*/ 6273278 h 7929251"/>
              <a:gd name="connsiteX4" fmla="*/ 0 w 5558359"/>
              <a:gd name="connsiteY4" fmla="*/ 7630666 h 7929251"/>
              <a:gd name="connsiteX5" fmla="*/ 0 w 5558359"/>
              <a:gd name="connsiteY5" fmla="*/ 13922 h 7929251"/>
              <a:gd name="connsiteX0" fmla="*/ 6961 w 5565320"/>
              <a:gd name="connsiteY0" fmla="*/ 13922 h 6785000"/>
              <a:gd name="connsiteX1" fmla="*/ 5564616 w 5565320"/>
              <a:gd name="connsiteY1" fmla="*/ 0 h 6785000"/>
              <a:gd name="connsiteX2" fmla="*/ 5560036 w 5565320"/>
              <a:gd name="connsiteY2" fmla="*/ 5187505 h 6785000"/>
              <a:gd name="connsiteX3" fmla="*/ 3647547 w 5565320"/>
              <a:gd name="connsiteY3" fmla="*/ 6273278 h 6785000"/>
              <a:gd name="connsiteX4" fmla="*/ 0 w 5565320"/>
              <a:gd name="connsiteY4" fmla="*/ 6280239 h 6785000"/>
              <a:gd name="connsiteX5" fmla="*/ 6961 w 5565320"/>
              <a:gd name="connsiteY5" fmla="*/ 13922 h 6785000"/>
              <a:gd name="connsiteX0" fmla="*/ 6961 w 5565320"/>
              <a:gd name="connsiteY0" fmla="*/ 13922 h 6576700"/>
              <a:gd name="connsiteX1" fmla="*/ 5564616 w 5565320"/>
              <a:gd name="connsiteY1" fmla="*/ 0 h 6576700"/>
              <a:gd name="connsiteX2" fmla="*/ 5560036 w 5565320"/>
              <a:gd name="connsiteY2" fmla="*/ 5187505 h 6576700"/>
              <a:gd name="connsiteX3" fmla="*/ 3647547 w 5565320"/>
              <a:gd name="connsiteY3" fmla="*/ 6273278 h 6576700"/>
              <a:gd name="connsiteX4" fmla="*/ 0 w 5565320"/>
              <a:gd name="connsiteY4" fmla="*/ 6280239 h 6576700"/>
              <a:gd name="connsiteX5" fmla="*/ 6961 w 5565320"/>
              <a:gd name="connsiteY5" fmla="*/ 13922 h 6576700"/>
              <a:gd name="connsiteX0" fmla="*/ 6970 w 5565329"/>
              <a:gd name="connsiteY0" fmla="*/ 13922 h 6354276"/>
              <a:gd name="connsiteX1" fmla="*/ 5564625 w 5565329"/>
              <a:gd name="connsiteY1" fmla="*/ 0 h 6354276"/>
              <a:gd name="connsiteX2" fmla="*/ 5560045 w 5565329"/>
              <a:gd name="connsiteY2" fmla="*/ 5187505 h 6354276"/>
              <a:gd name="connsiteX3" fmla="*/ 3647556 w 5565329"/>
              <a:gd name="connsiteY3" fmla="*/ 6273278 h 6354276"/>
              <a:gd name="connsiteX4" fmla="*/ 9 w 5565329"/>
              <a:gd name="connsiteY4" fmla="*/ 6280239 h 6354276"/>
              <a:gd name="connsiteX5" fmla="*/ 6970 w 5565329"/>
              <a:gd name="connsiteY5" fmla="*/ 13922 h 6354276"/>
              <a:gd name="connsiteX0" fmla="*/ 6968 w 5565327"/>
              <a:gd name="connsiteY0" fmla="*/ 13922 h 6280239"/>
              <a:gd name="connsiteX1" fmla="*/ 5564623 w 5565327"/>
              <a:gd name="connsiteY1" fmla="*/ 0 h 6280239"/>
              <a:gd name="connsiteX2" fmla="*/ 5560043 w 5565327"/>
              <a:gd name="connsiteY2" fmla="*/ 5187505 h 6280239"/>
              <a:gd name="connsiteX3" fmla="*/ 3647554 w 5565327"/>
              <a:gd name="connsiteY3" fmla="*/ 6273278 h 6280239"/>
              <a:gd name="connsiteX4" fmla="*/ 7 w 5565327"/>
              <a:gd name="connsiteY4" fmla="*/ 6280239 h 6280239"/>
              <a:gd name="connsiteX5" fmla="*/ 6968 w 5565327"/>
              <a:gd name="connsiteY5" fmla="*/ 13922 h 6280239"/>
              <a:gd name="connsiteX0" fmla="*/ 13929 w 5565327"/>
              <a:gd name="connsiteY0" fmla="*/ 0 h 6280239"/>
              <a:gd name="connsiteX1" fmla="*/ 5564623 w 5565327"/>
              <a:gd name="connsiteY1" fmla="*/ 0 h 6280239"/>
              <a:gd name="connsiteX2" fmla="*/ 5560043 w 5565327"/>
              <a:gd name="connsiteY2" fmla="*/ 5187505 h 6280239"/>
              <a:gd name="connsiteX3" fmla="*/ 3647554 w 5565327"/>
              <a:gd name="connsiteY3" fmla="*/ 6273278 h 6280239"/>
              <a:gd name="connsiteX4" fmla="*/ 7 w 5565327"/>
              <a:gd name="connsiteY4" fmla="*/ 6280239 h 6280239"/>
              <a:gd name="connsiteX5" fmla="*/ 13929 w 5565327"/>
              <a:gd name="connsiteY5" fmla="*/ 0 h 6280239"/>
              <a:gd name="connsiteX0" fmla="*/ 5228 w 5565327"/>
              <a:gd name="connsiteY0" fmla="*/ 2900 h 6280239"/>
              <a:gd name="connsiteX1" fmla="*/ 5564623 w 5565327"/>
              <a:gd name="connsiteY1" fmla="*/ 0 h 6280239"/>
              <a:gd name="connsiteX2" fmla="*/ 5560043 w 5565327"/>
              <a:gd name="connsiteY2" fmla="*/ 5187505 h 6280239"/>
              <a:gd name="connsiteX3" fmla="*/ 3647554 w 5565327"/>
              <a:gd name="connsiteY3" fmla="*/ 6273278 h 6280239"/>
              <a:gd name="connsiteX4" fmla="*/ 7 w 5565327"/>
              <a:gd name="connsiteY4" fmla="*/ 6280239 h 6280239"/>
              <a:gd name="connsiteX5" fmla="*/ 5228 w 5565327"/>
              <a:gd name="connsiteY5" fmla="*/ 2900 h 6280239"/>
              <a:gd name="connsiteX0" fmla="*/ 5228 w 5565327"/>
              <a:gd name="connsiteY0" fmla="*/ 2900 h 6280239"/>
              <a:gd name="connsiteX1" fmla="*/ 5564623 w 5565327"/>
              <a:gd name="connsiteY1" fmla="*/ 0 h 6280239"/>
              <a:gd name="connsiteX2" fmla="*/ 5560043 w 5565327"/>
              <a:gd name="connsiteY2" fmla="*/ 5187505 h 6280239"/>
              <a:gd name="connsiteX3" fmla="*/ 3647554 w 5565327"/>
              <a:gd name="connsiteY3" fmla="*/ 6273278 h 6280239"/>
              <a:gd name="connsiteX4" fmla="*/ 7 w 5565327"/>
              <a:gd name="connsiteY4" fmla="*/ 6280239 h 6280239"/>
              <a:gd name="connsiteX5" fmla="*/ 5228 w 5565327"/>
              <a:gd name="connsiteY5" fmla="*/ 2900 h 6280239"/>
              <a:gd name="connsiteX0" fmla="*/ 5228 w 5565327"/>
              <a:gd name="connsiteY0" fmla="*/ 2900 h 6280239"/>
              <a:gd name="connsiteX1" fmla="*/ 5564623 w 5565327"/>
              <a:gd name="connsiteY1" fmla="*/ 0 h 6280239"/>
              <a:gd name="connsiteX2" fmla="*/ 5560043 w 5565327"/>
              <a:gd name="connsiteY2" fmla="*/ 5187505 h 6280239"/>
              <a:gd name="connsiteX3" fmla="*/ 3647554 w 5565327"/>
              <a:gd name="connsiteY3" fmla="*/ 6273278 h 6280239"/>
              <a:gd name="connsiteX4" fmla="*/ 7 w 5565327"/>
              <a:gd name="connsiteY4" fmla="*/ 6280239 h 6280239"/>
              <a:gd name="connsiteX5" fmla="*/ 5228 w 5565327"/>
              <a:gd name="connsiteY5" fmla="*/ 2900 h 628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327" h="6280239">
                <a:moveTo>
                  <a:pt x="5228" y="2900"/>
                </a:moveTo>
                <a:cubicBezTo>
                  <a:pt x="-797" y="4833"/>
                  <a:pt x="3711491" y="967"/>
                  <a:pt x="5564623" y="0"/>
                </a:cubicBezTo>
                <a:cubicBezTo>
                  <a:pt x="5568195" y="1719263"/>
                  <a:pt x="5556868" y="3854005"/>
                  <a:pt x="5560043" y="5187505"/>
                </a:cubicBezTo>
                <a:lnTo>
                  <a:pt x="3647554" y="6273278"/>
                </a:lnTo>
                <a:cubicBezTo>
                  <a:pt x="3653650" y="6274415"/>
                  <a:pt x="-5794" y="6272361"/>
                  <a:pt x="7" y="6280239"/>
                </a:cubicBezTo>
                <a:cubicBezTo>
                  <a:pt x="2327" y="4191467"/>
                  <a:pt x="2908" y="482"/>
                  <a:pt x="5228" y="2900"/>
                </a:cubicBezTo>
                <a:close/>
              </a:path>
            </a:pathLst>
          </a:custGeom>
        </p:spPr>
      </p:pic>
    </p:spTree>
    <p:extLst>
      <p:ext uri="{BB962C8B-B14F-4D97-AF65-F5344CB8AC3E}">
        <p14:creationId xmlns:p14="http://schemas.microsoft.com/office/powerpoint/2010/main" val="3274835797"/>
      </p:ext>
    </p:extLst>
  </p:cSld>
  <p:clrMapOvr>
    <a:masterClrMapping/>
  </p:clrMapOvr>
  <p:transition spd="med">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B7975-4167-F3D7-CABB-2BB1F923B66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CA00102-548B-F8F6-1D8F-F8CBAF12D055}"/>
              </a:ext>
            </a:extLst>
          </p:cNvPr>
          <p:cNvSpPr>
            <a:spLocks noGrp="1"/>
          </p:cNvSpPr>
          <p:nvPr>
            <p:ph type="title"/>
          </p:nvPr>
        </p:nvSpPr>
        <p:spPr/>
        <p:txBody>
          <a:bodyPr/>
          <a:lstStyle/>
          <a:p>
            <a:r>
              <a:rPr lang="de-DE" dirty="0"/>
              <a:t>Inklusion und Vielfalt im Erasmus+ Programm</a:t>
            </a:r>
          </a:p>
        </p:txBody>
      </p:sp>
      <p:sp>
        <p:nvSpPr>
          <p:cNvPr id="7" name="Fußzeilenplatzhalter 6">
            <a:extLst>
              <a:ext uri="{FF2B5EF4-FFF2-40B4-BE49-F238E27FC236}">
                <a16:creationId xmlns:a16="http://schemas.microsoft.com/office/drawing/2014/main" id="{E88003E7-9073-08F3-1FE7-473D10EA991A}"/>
              </a:ext>
            </a:extLst>
          </p:cNvPr>
          <p:cNvSpPr>
            <a:spLocks noGrp="1"/>
          </p:cNvSpPr>
          <p:nvPr>
            <p:ph type="ftr" sz="quarter" idx="11"/>
          </p:nvPr>
        </p:nvSpPr>
        <p:spPr/>
        <p:txBody>
          <a:bodyPr/>
          <a:lstStyle/>
          <a:p>
            <a:r>
              <a:rPr lang="de-DE" b="0" dirty="0"/>
              <a:t>Inklusion und Vielfalt im Erasmus+ Programm</a:t>
            </a:r>
          </a:p>
        </p:txBody>
      </p:sp>
      <p:sp>
        <p:nvSpPr>
          <p:cNvPr id="8" name="Foliennummernplatzhalter 7">
            <a:extLst>
              <a:ext uri="{FF2B5EF4-FFF2-40B4-BE49-F238E27FC236}">
                <a16:creationId xmlns:a16="http://schemas.microsoft.com/office/drawing/2014/main" id="{48069D0A-2F1C-FEEA-CF44-EE5CCCF33F00}"/>
              </a:ext>
            </a:extLst>
          </p:cNvPr>
          <p:cNvSpPr>
            <a:spLocks noGrp="1"/>
          </p:cNvSpPr>
          <p:nvPr>
            <p:ph type="sldNum" sz="quarter" idx="12"/>
          </p:nvPr>
        </p:nvSpPr>
        <p:spPr/>
        <p:txBody>
          <a:bodyPr/>
          <a:lstStyle/>
          <a:p>
            <a:fld id="{DF28FB93-0A08-4E7D-8E63-9EFA29F1E093}" type="slidenum">
              <a:rPr lang="en-US" smtClean="0"/>
              <a:pPr/>
              <a:t>7</a:t>
            </a:fld>
            <a:endParaRPr lang="en-US"/>
          </a:p>
        </p:txBody>
      </p:sp>
      <p:sp>
        <p:nvSpPr>
          <p:cNvPr id="9" name="Inhaltsplatzhalter 3">
            <a:extLst>
              <a:ext uri="{FF2B5EF4-FFF2-40B4-BE49-F238E27FC236}">
                <a16:creationId xmlns:a16="http://schemas.microsoft.com/office/drawing/2014/main" id="{3363C940-BD3D-4449-2054-9F3768452FC0}"/>
              </a:ext>
            </a:extLst>
          </p:cNvPr>
          <p:cNvSpPr txBox="1">
            <a:spLocks/>
          </p:cNvSpPr>
          <p:nvPr/>
        </p:nvSpPr>
        <p:spPr>
          <a:xfrm>
            <a:off x="550860" y="2835583"/>
            <a:ext cx="5115249" cy="3240335"/>
          </a:xfrm>
          <a:prstGeom prst="rect">
            <a:avLst/>
          </a:prstGeom>
        </p:spPr>
        <p:txBody>
          <a:bodyPr>
            <a:normAutofit/>
          </a:bodyPr>
          <a:lstStyle>
            <a:lvl1pPr marL="0" indent="0" algn="l" defTabSz="914400" rtl="0" eaLnBrk="1" latinLnBrk="0" hangingPunct="1">
              <a:spcBef>
                <a:spcPts val="600"/>
              </a:spcBef>
              <a:spcAft>
                <a:spcPts val="600"/>
              </a:spcAft>
              <a:buFont typeface="Arial" pitchFamily="34" charset="0"/>
              <a:buNone/>
              <a:defRPr sz="2000" b="0" kern="1200">
                <a:solidFill>
                  <a:schemeClr val="tx1"/>
                </a:solidFill>
                <a:latin typeface="+mn-lt"/>
                <a:ea typeface="+mn-ea"/>
                <a:cs typeface="+mn-cs"/>
              </a:defRPr>
            </a:lvl1pPr>
            <a:lvl2pPr marL="266700" indent="-266700"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2pPr>
            <a:lvl3pPr marL="266700" indent="0" algn="l" defTabSz="914400" rtl="0" eaLnBrk="1" latinLnBrk="0" hangingPunct="1">
              <a:spcBef>
                <a:spcPts val="600"/>
              </a:spcBef>
              <a:buClr>
                <a:schemeClr val="accent3"/>
              </a:buClr>
              <a:buFont typeface="Calibri" panose="020F0502020204030204" pitchFamily="34" charset="0"/>
              <a:buNone/>
              <a:defRPr sz="2000" kern="1200">
                <a:solidFill>
                  <a:schemeClr val="tx1"/>
                </a:solidFill>
                <a:latin typeface="+mn-lt"/>
                <a:ea typeface="+mn-ea"/>
                <a:cs typeface="+mn-cs"/>
              </a:defRPr>
            </a:lvl3pPr>
            <a:lvl4pPr marL="447675"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4pPr>
            <a:lvl5pPr marL="628650"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spcAft>
                <a:spcPts val="0"/>
              </a:spcAft>
              <a:buClr>
                <a:srgbClr val="01593A"/>
              </a:buClr>
              <a:buFont typeface="Wingdings" panose="05000000000000000000" pitchFamily="2" charset="2"/>
              <a:buChar char="Ø"/>
            </a:pPr>
            <a:r>
              <a:rPr lang="de-DE" dirty="0"/>
              <a:t>Verkürzung der Mindestaufenthaltsdauer auf 2 Monate.</a:t>
            </a:r>
          </a:p>
          <a:p>
            <a:pPr marL="342900" indent="-342900">
              <a:spcAft>
                <a:spcPts val="0"/>
              </a:spcAft>
              <a:buClr>
                <a:srgbClr val="01593A"/>
              </a:buClr>
              <a:buFont typeface="Wingdings" panose="05000000000000000000" pitchFamily="2" charset="2"/>
              <a:buChar char="Ø"/>
            </a:pPr>
            <a:r>
              <a:rPr lang="de-DE" dirty="0" err="1"/>
              <a:t>Blended</a:t>
            </a:r>
            <a:r>
              <a:rPr lang="de-DE" dirty="0"/>
              <a:t> Mobilität: Kombination aus physischer Mobilität (5–30 Tage) und virtueller Phase.</a:t>
            </a:r>
          </a:p>
          <a:p>
            <a:pPr marL="342900" indent="-342900">
              <a:buClr>
                <a:srgbClr val="01593A"/>
              </a:buClr>
              <a:buFont typeface="Wingdings" panose="05000000000000000000" pitchFamily="2" charset="2"/>
              <a:buChar char="Ø"/>
            </a:pPr>
            <a:r>
              <a:rPr lang="de-DE" dirty="0"/>
              <a:t>Kurzzeitmobilität </a:t>
            </a:r>
            <a:r>
              <a:rPr lang="de-DE"/>
              <a:t>für Promovierende              </a:t>
            </a:r>
            <a:r>
              <a:rPr lang="de-DE" dirty="0"/>
              <a:t>(5–30 Tage).</a:t>
            </a:r>
          </a:p>
          <a:p>
            <a:endParaRPr lang="de-DE" dirty="0"/>
          </a:p>
        </p:txBody>
      </p:sp>
      <p:sp>
        <p:nvSpPr>
          <p:cNvPr id="10" name="Textplatzhalter 4">
            <a:extLst>
              <a:ext uri="{FF2B5EF4-FFF2-40B4-BE49-F238E27FC236}">
                <a16:creationId xmlns:a16="http://schemas.microsoft.com/office/drawing/2014/main" id="{3E89DF51-EA39-4CE3-3163-47C4CD50A8BC}"/>
              </a:ext>
            </a:extLst>
          </p:cNvPr>
          <p:cNvSpPr txBox="1">
            <a:spLocks/>
          </p:cNvSpPr>
          <p:nvPr/>
        </p:nvSpPr>
        <p:spPr>
          <a:xfrm>
            <a:off x="6525889" y="1989136"/>
            <a:ext cx="5115250" cy="863799"/>
          </a:xfrm>
          <a:prstGeom prst="rect">
            <a:avLst/>
          </a:prstGeom>
        </p:spPr>
        <p:txBody>
          <a:bodyPr/>
          <a:lstStyle>
            <a:lvl1pPr marL="0" indent="0" algn="l" defTabSz="914400" rtl="0" eaLnBrk="1" latinLnBrk="0" hangingPunct="1">
              <a:spcBef>
                <a:spcPts val="600"/>
              </a:spcBef>
              <a:spcAft>
                <a:spcPts val="600"/>
              </a:spcAft>
              <a:buFont typeface="Arial" pitchFamily="34" charset="0"/>
              <a:buNone/>
              <a:defRPr sz="2000" b="0" kern="1200">
                <a:solidFill>
                  <a:schemeClr val="tx1"/>
                </a:solidFill>
                <a:latin typeface="+mn-lt"/>
                <a:ea typeface="+mn-ea"/>
                <a:cs typeface="+mn-cs"/>
              </a:defRPr>
            </a:lvl1pPr>
            <a:lvl2pPr marL="266700" indent="-266700"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2pPr>
            <a:lvl3pPr marL="266700" indent="0" algn="l" defTabSz="914400" rtl="0" eaLnBrk="1" latinLnBrk="0" hangingPunct="1">
              <a:spcBef>
                <a:spcPts val="600"/>
              </a:spcBef>
              <a:buClr>
                <a:schemeClr val="accent3"/>
              </a:buClr>
              <a:buFont typeface="Calibri" panose="020F0502020204030204" pitchFamily="34" charset="0"/>
              <a:buNone/>
              <a:defRPr sz="2000" kern="1200">
                <a:solidFill>
                  <a:schemeClr val="tx1"/>
                </a:solidFill>
                <a:latin typeface="+mn-lt"/>
                <a:ea typeface="+mn-ea"/>
                <a:cs typeface="+mn-cs"/>
              </a:defRPr>
            </a:lvl3pPr>
            <a:lvl4pPr marL="447675"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4pPr>
            <a:lvl5pPr marL="628650"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b="1" dirty="0"/>
              <a:t>Finanzielle Förderung von Teilnehmenden mit „geringeren Chancen“</a:t>
            </a:r>
          </a:p>
          <a:p>
            <a:endParaRPr lang="de-DE" dirty="0"/>
          </a:p>
        </p:txBody>
      </p:sp>
      <p:sp>
        <p:nvSpPr>
          <p:cNvPr id="11" name="Inhaltsplatzhalter 5">
            <a:extLst>
              <a:ext uri="{FF2B5EF4-FFF2-40B4-BE49-F238E27FC236}">
                <a16:creationId xmlns:a16="http://schemas.microsoft.com/office/drawing/2014/main" id="{D63F844A-F33E-F4C2-7897-C4F3B07D6AC2}"/>
              </a:ext>
            </a:extLst>
          </p:cNvPr>
          <p:cNvSpPr txBox="1">
            <a:spLocks/>
          </p:cNvSpPr>
          <p:nvPr/>
        </p:nvSpPr>
        <p:spPr>
          <a:xfrm>
            <a:off x="6527799" y="2835583"/>
            <a:ext cx="5113337" cy="3240335"/>
          </a:xfrm>
          <a:prstGeom prst="rect">
            <a:avLst/>
          </a:prstGeom>
        </p:spPr>
        <p:txBody>
          <a:bodyPr>
            <a:normAutofit/>
          </a:bodyPr>
          <a:lstStyle>
            <a:lvl1pPr marL="0" indent="0" algn="l" defTabSz="914400" rtl="0" eaLnBrk="1" latinLnBrk="0" hangingPunct="1">
              <a:spcBef>
                <a:spcPts val="600"/>
              </a:spcBef>
              <a:spcAft>
                <a:spcPts val="600"/>
              </a:spcAft>
              <a:buFont typeface="Arial" pitchFamily="34" charset="0"/>
              <a:buNone/>
              <a:defRPr sz="2000" b="0" kern="1200">
                <a:solidFill>
                  <a:schemeClr val="tx1"/>
                </a:solidFill>
                <a:latin typeface="+mn-lt"/>
                <a:ea typeface="+mn-ea"/>
                <a:cs typeface="+mn-cs"/>
              </a:defRPr>
            </a:lvl1pPr>
            <a:lvl2pPr marL="266700" indent="-266700"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2pPr>
            <a:lvl3pPr marL="266700" indent="0" algn="l" defTabSz="914400" rtl="0" eaLnBrk="1" latinLnBrk="0" hangingPunct="1">
              <a:spcBef>
                <a:spcPts val="600"/>
              </a:spcBef>
              <a:buClr>
                <a:schemeClr val="accent3"/>
              </a:buClr>
              <a:buFont typeface="Calibri" panose="020F0502020204030204" pitchFamily="34" charset="0"/>
              <a:buNone/>
              <a:defRPr sz="2000" kern="1200">
                <a:solidFill>
                  <a:schemeClr val="tx1"/>
                </a:solidFill>
                <a:latin typeface="+mn-lt"/>
                <a:ea typeface="+mn-ea"/>
                <a:cs typeface="+mn-cs"/>
              </a:defRPr>
            </a:lvl3pPr>
            <a:lvl4pPr marL="447675"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4pPr>
            <a:lvl5pPr marL="628650"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spcAft>
                <a:spcPts val="0"/>
              </a:spcAft>
              <a:buClr>
                <a:srgbClr val="01593A"/>
              </a:buClr>
              <a:buFont typeface="Wingdings" panose="05000000000000000000" pitchFamily="2" charset="2"/>
              <a:buChar char="Ø"/>
            </a:pPr>
            <a:r>
              <a:rPr lang="de-DE" dirty="0"/>
              <a:t>Monatlicher Aufstockungsbetrag (Top </a:t>
            </a:r>
            <a:r>
              <a:rPr lang="de-DE" dirty="0" err="1"/>
              <a:t>up</a:t>
            </a:r>
            <a:r>
              <a:rPr lang="de-DE" dirty="0"/>
              <a:t>) von 250€ für Studierende.</a:t>
            </a:r>
          </a:p>
          <a:p>
            <a:pPr marL="342900" indent="-342900">
              <a:spcAft>
                <a:spcPts val="0"/>
              </a:spcAft>
              <a:buClr>
                <a:srgbClr val="003300"/>
              </a:buClr>
              <a:buFont typeface="Wingdings" panose="05000000000000000000" pitchFamily="2" charset="2"/>
              <a:buChar char="Ø"/>
            </a:pPr>
            <a:r>
              <a:rPr lang="de-DE" dirty="0"/>
              <a:t>Realkostenantrag zur Erstattung tatsächlich entstandener Mehrkosten von in der Regel bis zu 15.000 pro Semester/ Aufenthalt für Studierende und Hochschulmitarbeitende.</a:t>
            </a:r>
          </a:p>
          <a:p>
            <a:endParaRPr lang="de-DE" dirty="0"/>
          </a:p>
        </p:txBody>
      </p:sp>
      <p:sp>
        <p:nvSpPr>
          <p:cNvPr id="12" name="Textplatzhalter 2">
            <a:extLst>
              <a:ext uri="{FF2B5EF4-FFF2-40B4-BE49-F238E27FC236}">
                <a16:creationId xmlns:a16="http://schemas.microsoft.com/office/drawing/2014/main" id="{C3C805AE-7775-C778-BFD6-BF396CB7F5EE}"/>
              </a:ext>
            </a:extLst>
          </p:cNvPr>
          <p:cNvSpPr txBox="1">
            <a:spLocks/>
          </p:cNvSpPr>
          <p:nvPr/>
        </p:nvSpPr>
        <p:spPr>
          <a:xfrm>
            <a:off x="550862" y="1989137"/>
            <a:ext cx="5115247" cy="863799"/>
          </a:xfrm>
          <a:prstGeom prst="rect">
            <a:avLst/>
          </a:prstGeom>
        </p:spPr>
        <p:txBody>
          <a:bodyPr/>
          <a:lstStyle>
            <a:lvl1pPr marL="0" indent="0" algn="l" defTabSz="914400" rtl="0" eaLnBrk="1" latinLnBrk="0" hangingPunct="1">
              <a:spcBef>
                <a:spcPts val="600"/>
              </a:spcBef>
              <a:spcAft>
                <a:spcPts val="600"/>
              </a:spcAft>
              <a:buFont typeface="Arial" pitchFamily="34" charset="0"/>
              <a:buNone/>
              <a:defRPr sz="2000" b="0" kern="1200">
                <a:solidFill>
                  <a:schemeClr val="tx1"/>
                </a:solidFill>
                <a:latin typeface="+mn-lt"/>
                <a:ea typeface="+mn-ea"/>
                <a:cs typeface="+mn-cs"/>
              </a:defRPr>
            </a:lvl1pPr>
            <a:lvl2pPr marL="266700" indent="-266700"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2pPr>
            <a:lvl3pPr marL="266700" indent="0" algn="l" defTabSz="914400" rtl="0" eaLnBrk="1" latinLnBrk="0" hangingPunct="1">
              <a:spcBef>
                <a:spcPts val="600"/>
              </a:spcBef>
              <a:buClr>
                <a:schemeClr val="accent3"/>
              </a:buClr>
              <a:buFont typeface="Calibri" panose="020F0502020204030204" pitchFamily="34" charset="0"/>
              <a:buNone/>
              <a:defRPr sz="2000" kern="1200">
                <a:solidFill>
                  <a:schemeClr val="tx1"/>
                </a:solidFill>
                <a:latin typeface="+mn-lt"/>
                <a:ea typeface="+mn-ea"/>
                <a:cs typeface="+mn-cs"/>
              </a:defRPr>
            </a:lvl3pPr>
            <a:lvl4pPr marL="447675"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4pPr>
            <a:lvl5pPr marL="628650"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Aft>
                <a:spcPts val="0"/>
              </a:spcAft>
            </a:pPr>
            <a:r>
              <a:rPr lang="de-DE" b="1" dirty="0"/>
              <a:t>Erhöhte Flexibilität bei den Mobilitätsformaten</a:t>
            </a:r>
          </a:p>
          <a:p>
            <a:endParaRPr lang="de-DE" dirty="0"/>
          </a:p>
        </p:txBody>
      </p:sp>
    </p:spTree>
    <p:extLst>
      <p:ext uri="{BB962C8B-B14F-4D97-AF65-F5344CB8AC3E}">
        <p14:creationId xmlns:p14="http://schemas.microsoft.com/office/powerpoint/2010/main" val="3526078880"/>
      </p:ext>
    </p:extLst>
  </p:cSld>
  <p:clrMapOvr>
    <a:masterClrMapping/>
  </p:clrMapOvr>
  <p:transition spd="med">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23E12-716C-67C6-1342-64CF1FAE093F}"/>
            </a:ext>
          </a:extLst>
        </p:cNvPr>
        <p:cNvGrpSpPr/>
        <p:nvPr/>
      </p:nvGrpSpPr>
      <p:grpSpPr>
        <a:xfrm>
          <a:off x="0" y="0"/>
          <a:ext cx="0" cy="0"/>
          <a:chOff x="0" y="0"/>
          <a:chExt cx="0" cy="0"/>
        </a:xfrm>
      </p:grpSpPr>
      <p:sp>
        <p:nvSpPr>
          <p:cNvPr id="6" name="Inhaltsplatzhalter 5">
            <a:extLst>
              <a:ext uri="{FF2B5EF4-FFF2-40B4-BE49-F238E27FC236}">
                <a16:creationId xmlns:a16="http://schemas.microsoft.com/office/drawing/2014/main" id="{CA0AEAC6-1996-BF75-5FCF-DED49DA947DD}"/>
              </a:ext>
            </a:extLst>
          </p:cNvPr>
          <p:cNvSpPr>
            <a:spLocks noGrp="1"/>
          </p:cNvSpPr>
          <p:nvPr>
            <p:ph type="body" sz="quarter" idx="13"/>
          </p:nvPr>
        </p:nvSpPr>
        <p:spPr>
          <a:xfrm>
            <a:off x="6527800" y="1647645"/>
            <a:ext cx="5021263" cy="4733683"/>
          </a:xfrm>
        </p:spPr>
        <p:txBody>
          <a:bodyPr>
            <a:normAutofit/>
          </a:bodyPr>
          <a:lstStyle/>
          <a:p>
            <a:pPr>
              <a:spcBef>
                <a:spcPts val="0"/>
              </a:spcBef>
              <a:buClr>
                <a:srgbClr val="01593A"/>
              </a:buClr>
            </a:pPr>
            <a:r>
              <a:rPr lang="de-DE" b="1" dirty="0"/>
              <a:t>Förderung</a:t>
            </a:r>
            <a:r>
              <a:rPr lang="de-DE" dirty="0"/>
              <a:t>: 250 Euro pro Monat</a:t>
            </a:r>
          </a:p>
          <a:p>
            <a:pPr>
              <a:spcBef>
                <a:spcPts val="0"/>
              </a:spcBef>
              <a:buClr>
                <a:srgbClr val="01593A"/>
              </a:buClr>
            </a:pPr>
            <a:endParaRPr lang="de-DE" b="1" dirty="0"/>
          </a:p>
          <a:p>
            <a:pPr>
              <a:spcBef>
                <a:spcPts val="0"/>
              </a:spcBef>
              <a:buClr>
                <a:srgbClr val="01593A"/>
              </a:buClr>
            </a:pPr>
            <a:r>
              <a:rPr lang="de-DE" b="1" dirty="0"/>
              <a:t>Nachweise: </a:t>
            </a:r>
            <a:r>
              <a:rPr lang="de-DE" dirty="0"/>
              <a:t>Ehrenwörtliche Erklärung, in welcher die Zugangsvoraussetzungen und das Einverständnis erklärt wird, Nachweise auf Aufforderung der entsendenden Hochschule vorzulegen</a:t>
            </a:r>
          </a:p>
          <a:p>
            <a:pPr>
              <a:spcBef>
                <a:spcPts val="0"/>
              </a:spcBef>
              <a:buClr>
                <a:srgbClr val="01593A"/>
              </a:buClr>
            </a:pPr>
            <a:endParaRPr lang="de-DE" dirty="0"/>
          </a:p>
          <a:p>
            <a:pPr>
              <a:spcBef>
                <a:spcPts val="0"/>
              </a:spcBef>
              <a:buClr>
                <a:srgbClr val="01593A"/>
              </a:buClr>
            </a:pPr>
            <a:r>
              <a:rPr lang="de-DE" b="1" dirty="0"/>
              <a:t>Weitere Infos: </a:t>
            </a:r>
            <a:r>
              <a:rPr lang="de-DE" dirty="0"/>
              <a:t>Bitte wenden Sie sich an Ihre Erasmus+ Hochschulkoordination, um weitere Informationen zu den Voraussetzungen und der Beantragung zu erhalten.</a:t>
            </a:r>
          </a:p>
          <a:p>
            <a:pPr>
              <a:spcBef>
                <a:spcPts val="0"/>
              </a:spcBef>
              <a:buClr>
                <a:srgbClr val="01593A"/>
              </a:buClr>
            </a:pPr>
            <a:endParaRPr lang="de-DE" dirty="0"/>
          </a:p>
          <a:p>
            <a:pPr>
              <a:spcBef>
                <a:spcPts val="0"/>
              </a:spcBef>
              <a:buClr>
                <a:srgbClr val="01593A"/>
              </a:buClr>
            </a:pPr>
            <a:endParaRPr lang="de-DE" dirty="0"/>
          </a:p>
          <a:p>
            <a:pPr marL="342900" indent="-342900">
              <a:spcBef>
                <a:spcPts val="0"/>
              </a:spcBef>
              <a:buClr>
                <a:srgbClr val="01593A"/>
              </a:buClr>
              <a:buFont typeface="Wingdings" panose="05000000000000000000" pitchFamily="2" charset="2"/>
              <a:buChar char="Ø"/>
            </a:pPr>
            <a:endParaRPr lang="de-DE" dirty="0"/>
          </a:p>
          <a:p>
            <a:endParaRPr lang="de-DE" dirty="0"/>
          </a:p>
        </p:txBody>
      </p:sp>
      <p:sp>
        <p:nvSpPr>
          <p:cNvPr id="4" name="Foliennummernplatzhalter 3">
            <a:extLst>
              <a:ext uri="{FF2B5EF4-FFF2-40B4-BE49-F238E27FC236}">
                <a16:creationId xmlns:a16="http://schemas.microsoft.com/office/drawing/2014/main" id="{46DEDC6D-4937-A74C-217E-0B8AAD67A38C}"/>
              </a:ext>
            </a:extLst>
          </p:cNvPr>
          <p:cNvSpPr>
            <a:spLocks noGrp="1"/>
          </p:cNvSpPr>
          <p:nvPr>
            <p:ph type="sldNum" sz="quarter" idx="12"/>
          </p:nvPr>
        </p:nvSpPr>
        <p:spPr/>
        <p:txBody>
          <a:bodyPr/>
          <a:lstStyle/>
          <a:p>
            <a:fld id="{DF28FB93-0A08-4E7D-8E63-9EFA29F1E093}" type="slidenum">
              <a:rPr lang="en-US" smtClean="0"/>
              <a:pPr/>
              <a:t>8</a:t>
            </a:fld>
            <a:endParaRPr lang="en-US"/>
          </a:p>
        </p:txBody>
      </p:sp>
      <p:sp>
        <p:nvSpPr>
          <p:cNvPr id="8" name="Bildplatzhalter 7">
            <a:extLst>
              <a:ext uri="{FF2B5EF4-FFF2-40B4-BE49-F238E27FC236}">
                <a16:creationId xmlns:a16="http://schemas.microsoft.com/office/drawing/2014/main" id="{3BE52483-A889-00CF-7050-67E67A663EFE}"/>
              </a:ext>
            </a:extLst>
          </p:cNvPr>
          <p:cNvSpPr>
            <a:spLocks noGrp="1"/>
          </p:cNvSpPr>
          <p:nvPr>
            <p:ph type="pic" idx="1"/>
          </p:nvPr>
        </p:nvSpPr>
        <p:spPr>
          <a:solidFill>
            <a:schemeClr val="accent4">
              <a:lumMod val="20000"/>
              <a:lumOff val="80000"/>
            </a:schemeClr>
          </a:solidFill>
        </p:spPr>
        <p:txBody>
          <a:bodyPr/>
          <a:lstStyle/>
          <a:p>
            <a:endParaRPr lang="de-DE"/>
          </a:p>
        </p:txBody>
      </p:sp>
      <p:sp>
        <p:nvSpPr>
          <p:cNvPr id="7" name="Inhaltsplatzhalter 6">
            <a:extLst>
              <a:ext uri="{FF2B5EF4-FFF2-40B4-BE49-F238E27FC236}">
                <a16:creationId xmlns:a16="http://schemas.microsoft.com/office/drawing/2014/main" id="{56758D79-D5F8-3C02-25D4-AC2C525F0EEE}"/>
              </a:ext>
            </a:extLst>
          </p:cNvPr>
          <p:cNvSpPr>
            <a:spLocks noGrp="1"/>
          </p:cNvSpPr>
          <p:nvPr>
            <p:ph sz="quarter" idx="4294967295"/>
          </p:nvPr>
        </p:nvSpPr>
        <p:spPr>
          <a:xfrm>
            <a:off x="481815" y="2017475"/>
            <a:ext cx="5113338" cy="3881300"/>
          </a:xfrm>
          <a:solidFill>
            <a:schemeClr val="bg1"/>
          </a:solidFill>
        </p:spPr>
        <p:txBody>
          <a:bodyPr>
            <a:noAutofit/>
          </a:bodyPr>
          <a:lstStyle/>
          <a:p>
            <a:pPr>
              <a:spcBef>
                <a:spcPts val="0"/>
              </a:spcBef>
              <a:buClr>
                <a:srgbClr val="01593A"/>
              </a:buClr>
            </a:pPr>
            <a:r>
              <a:rPr lang="de-DE" b="1" dirty="0"/>
              <a:t>Zielgruppen</a:t>
            </a:r>
            <a:r>
              <a:rPr lang="de-DE" dirty="0"/>
              <a:t>:</a:t>
            </a:r>
          </a:p>
          <a:p>
            <a:pPr marL="342900" indent="-342900">
              <a:spcBef>
                <a:spcPts val="0"/>
              </a:spcBef>
              <a:buClr>
                <a:srgbClr val="01593A"/>
              </a:buClr>
              <a:buFont typeface="Wingdings" panose="05000000000000000000" pitchFamily="2" charset="2"/>
              <a:buChar char="Ø"/>
            </a:pPr>
            <a:r>
              <a:rPr lang="de-DE" dirty="0"/>
              <a:t>Studierende mit Behinderung oder chronischer Erkrankung</a:t>
            </a:r>
          </a:p>
          <a:p>
            <a:pPr marL="342900" indent="-342900">
              <a:spcBef>
                <a:spcPts val="0"/>
              </a:spcBef>
              <a:buClr>
                <a:srgbClr val="01593A"/>
              </a:buClr>
              <a:buFont typeface="Wingdings" panose="05000000000000000000" pitchFamily="2" charset="2"/>
              <a:buChar char="Ø"/>
            </a:pPr>
            <a:r>
              <a:rPr lang="de-DE" dirty="0"/>
              <a:t>Studierende mit Kindern</a:t>
            </a:r>
          </a:p>
          <a:p>
            <a:pPr marL="342900" indent="-342900">
              <a:spcBef>
                <a:spcPts val="0"/>
              </a:spcBef>
              <a:buClr>
                <a:srgbClr val="01593A"/>
              </a:buClr>
              <a:buFont typeface="Wingdings" panose="05000000000000000000" pitchFamily="2" charset="2"/>
              <a:buChar char="Ø"/>
            </a:pPr>
            <a:r>
              <a:rPr lang="de-DE" dirty="0"/>
              <a:t>Studierende aus einem nichtakademischen Elternhaus</a:t>
            </a:r>
          </a:p>
          <a:p>
            <a:pPr marL="342900" indent="-342900">
              <a:spcBef>
                <a:spcPts val="0"/>
              </a:spcBef>
              <a:buClr>
                <a:srgbClr val="01593A"/>
              </a:buClr>
              <a:buFont typeface="Wingdings" panose="05000000000000000000" pitchFamily="2" charset="2"/>
              <a:buChar char="Ø"/>
            </a:pPr>
            <a:r>
              <a:rPr lang="de-DE" dirty="0"/>
              <a:t>Erwerbstätige Studierende*</a:t>
            </a:r>
          </a:p>
          <a:p>
            <a:pPr marL="342900" indent="-342900">
              <a:spcBef>
                <a:spcPts val="0"/>
              </a:spcBef>
              <a:buClr>
                <a:srgbClr val="01593A"/>
              </a:buClr>
              <a:buFont typeface="Wingdings" panose="05000000000000000000" pitchFamily="2" charset="2"/>
              <a:buChar char="Ø"/>
            </a:pPr>
            <a:r>
              <a:rPr lang="de-DE" dirty="0"/>
              <a:t>Incoming Studierende mit ökonomischen Hürden*</a:t>
            </a:r>
          </a:p>
          <a:p>
            <a:pPr>
              <a:spcBef>
                <a:spcPts val="0"/>
              </a:spcBef>
              <a:buClr>
                <a:srgbClr val="01593A"/>
              </a:buClr>
            </a:pPr>
            <a:r>
              <a:rPr lang="de-DE" dirty="0"/>
              <a:t>*</a:t>
            </a:r>
            <a:r>
              <a:rPr lang="de-DE" sz="1100" dirty="0"/>
              <a:t>Bitte halten Sie Rücksprache mit der Erasmus+ Hochschulkoordination, ob diese Zielgruppen an Ihrer Hochschule gefördert werden.</a:t>
            </a:r>
          </a:p>
        </p:txBody>
      </p:sp>
      <p:sp>
        <p:nvSpPr>
          <p:cNvPr id="9" name="Titel 1">
            <a:extLst>
              <a:ext uri="{FF2B5EF4-FFF2-40B4-BE49-F238E27FC236}">
                <a16:creationId xmlns:a16="http://schemas.microsoft.com/office/drawing/2014/main" id="{6F125222-163F-7127-838F-DD811E486FEE}"/>
              </a:ext>
            </a:extLst>
          </p:cNvPr>
          <p:cNvSpPr>
            <a:spLocks noGrp="1"/>
          </p:cNvSpPr>
          <p:nvPr>
            <p:ph type="title"/>
          </p:nvPr>
        </p:nvSpPr>
        <p:spPr>
          <a:xfrm>
            <a:off x="481815" y="396899"/>
            <a:ext cx="5113338" cy="1080000"/>
          </a:xfrm>
        </p:spPr>
        <p:txBody>
          <a:bodyPr>
            <a:noAutofit/>
          </a:bodyPr>
          <a:lstStyle/>
          <a:p>
            <a:r>
              <a:rPr lang="en-US" dirty="0" err="1"/>
              <a:t>Zusatzförderung</a:t>
            </a:r>
            <a:r>
              <a:rPr lang="en-US" dirty="0"/>
              <a:t> </a:t>
            </a:r>
            <a:r>
              <a:rPr lang="en-US" dirty="0" err="1"/>
              <a:t>durch</a:t>
            </a:r>
            <a:r>
              <a:rPr lang="en-US" dirty="0"/>
              <a:t> </a:t>
            </a:r>
            <a:r>
              <a:rPr lang="en-US" dirty="0" err="1"/>
              <a:t>einen</a:t>
            </a:r>
            <a:r>
              <a:rPr lang="en-US" dirty="0"/>
              <a:t> </a:t>
            </a:r>
            <a:r>
              <a:rPr lang="en-US" dirty="0" err="1"/>
              <a:t>Aufstockungsbetrag</a:t>
            </a:r>
            <a:r>
              <a:rPr lang="en-US" dirty="0"/>
              <a:t> </a:t>
            </a:r>
            <a:br>
              <a:rPr lang="en-US" dirty="0"/>
            </a:br>
            <a:r>
              <a:rPr lang="en-US" dirty="0"/>
              <a:t>(Top up)</a:t>
            </a:r>
            <a:endParaRPr lang="de-DE" dirty="0"/>
          </a:p>
        </p:txBody>
      </p:sp>
    </p:spTree>
    <p:extLst>
      <p:ext uri="{BB962C8B-B14F-4D97-AF65-F5344CB8AC3E}">
        <p14:creationId xmlns:p14="http://schemas.microsoft.com/office/powerpoint/2010/main" val="1536091560"/>
      </p:ext>
    </p:extLst>
  </p:cSld>
  <p:clrMapOvr>
    <a:masterClrMapping/>
  </p:clrMapOvr>
  <p:transition spd="med">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7B6B6-F472-1A8B-4758-DF55D1861930}"/>
            </a:ext>
          </a:extLst>
        </p:cNvPr>
        <p:cNvGrpSpPr/>
        <p:nvPr/>
      </p:nvGrpSpPr>
      <p:grpSpPr>
        <a:xfrm>
          <a:off x="0" y="0"/>
          <a:ext cx="0" cy="0"/>
          <a:chOff x="0" y="0"/>
          <a:chExt cx="0" cy="0"/>
        </a:xfrm>
      </p:grpSpPr>
      <p:sp>
        <p:nvSpPr>
          <p:cNvPr id="6" name="Inhaltsplatzhalter 5">
            <a:extLst>
              <a:ext uri="{FF2B5EF4-FFF2-40B4-BE49-F238E27FC236}">
                <a16:creationId xmlns:a16="http://schemas.microsoft.com/office/drawing/2014/main" id="{2102AFEC-F753-CC1B-FA0E-475F17846D1D}"/>
              </a:ext>
            </a:extLst>
          </p:cNvPr>
          <p:cNvSpPr>
            <a:spLocks noGrp="1"/>
          </p:cNvSpPr>
          <p:nvPr>
            <p:ph type="body" sz="quarter" idx="13"/>
          </p:nvPr>
        </p:nvSpPr>
        <p:spPr>
          <a:xfrm>
            <a:off x="6527800" y="1647645"/>
            <a:ext cx="5021263" cy="4733683"/>
          </a:xfrm>
        </p:spPr>
        <p:txBody>
          <a:bodyPr>
            <a:normAutofit/>
          </a:bodyPr>
          <a:lstStyle/>
          <a:p>
            <a:pPr>
              <a:spcBef>
                <a:spcPts val="0"/>
              </a:spcBef>
              <a:buClr>
                <a:srgbClr val="01593A"/>
              </a:buClr>
            </a:pPr>
            <a:r>
              <a:rPr lang="de-DE" b="1" dirty="0"/>
              <a:t>Förderung</a:t>
            </a:r>
            <a:r>
              <a:rPr lang="de-DE" dirty="0"/>
              <a:t>: Erstattung tatsächlich entstandener Mehrkosten von bis zu 15.000 Euro pro Semester für Teilnehmende mit einer Behinderung oder chronischen Erkrankung </a:t>
            </a:r>
          </a:p>
          <a:p>
            <a:pPr>
              <a:spcBef>
                <a:spcPts val="0"/>
              </a:spcBef>
              <a:buClr>
                <a:srgbClr val="01593A"/>
              </a:buClr>
            </a:pPr>
            <a:r>
              <a:rPr lang="de-DE" dirty="0"/>
              <a:t>Reisekosten sowie Zuschüsse zu Unterkunfts- und Betreuungskosten für mitreisende Kinder</a:t>
            </a:r>
          </a:p>
          <a:p>
            <a:pPr>
              <a:spcBef>
                <a:spcPts val="0"/>
              </a:spcBef>
              <a:buClr>
                <a:srgbClr val="01593A"/>
              </a:buClr>
            </a:pPr>
            <a:endParaRPr lang="de-DE" dirty="0"/>
          </a:p>
          <a:p>
            <a:pPr>
              <a:spcBef>
                <a:spcPts val="0"/>
              </a:spcBef>
              <a:buClr>
                <a:srgbClr val="01593A"/>
              </a:buClr>
            </a:pPr>
            <a:r>
              <a:rPr lang="de-DE" b="1" dirty="0"/>
              <a:t>Weitere Infos: </a:t>
            </a:r>
            <a:r>
              <a:rPr lang="de-DE" dirty="0"/>
              <a:t>Bitte wenden Sie sich an Ihre Erasmus+ Hochschulkoordination, um weitere Informationen zu den Voraussetzungen und der Beantragung zu erhalten.</a:t>
            </a:r>
          </a:p>
          <a:p>
            <a:pPr>
              <a:spcBef>
                <a:spcPts val="0"/>
              </a:spcBef>
              <a:buClr>
                <a:srgbClr val="01593A"/>
              </a:buClr>
            </a:pPr>
            <a:endParaRPr lang="de-DE" dirty="0"/>
          </a:p>
          <a:p>
            <a:pPr>
              <a:spcBef>
                <a:spcPts val="0"/>
              </a:spcBef>
              <a:buClr>
                <a:srgbClr val="01593A"/>
              </a:buClr>
            </a:pPr>
            <a:endParaRPr lang="de-DE" dirty="0"/>
          </a:p>
          <a:p>
            <a:pPr marL="342900" indent="-342900">
              <a:spcBef>
                <a:spcPts val="0"/>
              </a:spcBef>
              <a:buClr>
                <a:srgbClr val="01593A"/>
              </a:buClr>
              <a:buFont typeface="Wingdings" panose="05000000000000000000" pitchFamily="2" charset="2"/>
              <a:buChar char="Ø"/>
            </a:pPr>
            <a:endParaRPr lang="de-DE" dirty="0"/>
          </a:p>
          <a:p>
            <a:endParaRPr lang="de-DE" dirty="0"/>
          </a:p>
        </p:txBody>
      </p:sp>
      <p:sp>
        <p:nvSpPr>
          <p:cNvPr id="4" name="Foliennummernplatzhalter 3">
            <a:extLst>
              <a:ext uri="{FF2B5EF4-FFF2-40B4-BE49-F238E27FC236}">
                <a16:creationId xmlns:a16="http://schemas.microsoft.com/office/drawing/2014/main" id="{C46A0385-BB99-8D58-BDFB-06596FDBD7F6}"/>
              </a:ext>
            </a:extLst>
          </p:cNvPr>
          <p:cNvSpPr>
            <a:spLocks noGrp="1"/>
          </p:cNvSpPr>
          <p:nvPr>
            <p:ph type="sldNum" sz="quarter" idx="12"/>
          </p:nvPr>
        </p:nvSpPr>
        <p:spPr/>
        <p:txBody>
          <a:bodyPr/>
          <a:lstStyle/>
          <a:p>
            <a:fld id="{DF28FB93-0A08-4E7D-8E63-9EFA29F1E093}" type="slidenum">
              <a:rPr lang="en-US" smtClean="0"/>
              <a:pPr/>
              <a:t>9</a:t>
            </a:fld>
            <a:endParaRPr lang="en-US"/>
          </a:p>
        </p:txBody>
      </p:sp>
      <p:sp>
        <p:nvSpPr>
          <p:cNvPr id="8" name="Bildplatzhalter 7">
            <a:extLst>
              <a:ext uri="{FF2B5EF4-FFF2-40B4-BE49-F238E27FC236}">
                <a16:creationId xmlns:a16="http://schemas.microsoft.com/office/drawing/2014/main" id="{18B1CE25-372E-1A85-DFE9-52AB1194D51E}"/>
              </a:ext>
            </a:extLst>
          </p:cNvPr>
          <p:cNvSpPr>
            <a:spLocks noGrp="1"/>
          </p:cNvSpPr>
          <p:nvPr>
            <p:ph type="pic" idx="1"/>
          </p:nvPr>
        </p:nvSpPr>
        <p:spPr>
          <a:solidFill>
            <a:schemeClr val="accent1">
              <a:lumMod val="10000"/>
              <a:lumOff val="90000"/>
            </a:schemeClr>
          </a:solidFill>
        </p:spPr>
        <p:txBody>
          <a:bodyPr/>
          <a:lstStyle/>
          <a:p>
            <a:endParaRPr lang="de-DE"/>
          </a:p>
        </p:txBody>
      </p:sp>
      <p:sp>
        <p:nvSpPr>
          <p:cNvPr id="7" name="Inhaltsplatzhalter 6">
            <a:extLst>
              <a:ext uri="{FF2B5EF4-FFF2-40B4-BE49-F238E27FC236}">
                <a16:creationId xmlns:a16="http://schemas.microsoft.com/office/drawing/2014/main" id="{751B0F5F-18FB-7E67-47A9-3E5F5776B052}"/>
              </a:ext>
            </a:extLst>
          </p:cNvPr>
          <p:cNvSpPr>
            <a:spLocks noGrp="1"/>
          </p:cNvSpPr>
          <p:nvPr>
            <p:ph sz="quarter" idx="4294967295"/>
          </p:nvPr>
        </p:nvSpPr>
        <p:spPr>
          <a:xfrm>
            <a:off x="481815" y="2271886"/>
            <a:ext cx="5113338" cy="2778642"/>
          </a:xfrm>
          <a:solidFill>
            <a:schemeClr val="bg1"/>
          </a:solidFill>
        </p:spPr>
        <p:txBody>
          <a:bodyPr>
            <a:noAutofit/>
          </a:bodyPr>
          <a:lstStyle/>
          <a:p>
            <a:pPr marL="342900" indent="-342900">
              <a:spcBef>
                <a:spcPts val="0"/>
              </a:spcBef>
              <a:buClr>
                <a:srgbClr val="01593A"/>
              </a:buClr>
              <a:buFont typeface="Wingdings" panose="05000000000000000000" pitchFamily="2" charset="2"/>
              <a:buChar char="Ø"/>
            </a:pPr>
            <a:endParaRPr lang="de-DE" dirty="0"/>
          </a:p>
          <a:p>
            <a:pPr>
              <a:spcBef>
                <a:spcPts val="0"/>
              </a:spcBef>
              <a:buClr>
                <a:srgbClr val="01593A"/>
              </a:buClr>
            </a:pPr>
            <a:r>
              <a:rPr lang="de-DE" b="1" dirty="0"/>
              <a:t>Zielgruppen</a:t>
            </a:r>
            <a:r>
              <a:rPr lang="de-DE" dirty="0"/>
              <a:t>:</a:t>
            </a:r>
          </a:p>
          <a:p>
            <a:pPr marL="342900" indent="-342900">
              <a:spcBef>
                <a:spcPts val="0"/>
              </a:spcBef>
              <a:buClr>
                <a:srgbClr val="01593A"/>
              </a:buClr>
              <a:buFont typeface="Wingdings" panose="05000000000000000000" pitchFamily="2" charset="2"/>
              <a:buChar char="Ø"/>
            </a:pPr>
            <a:r>
              <a:rPr lang="de-DE" dirty="0"/>
              <a:t>Studierende und Hochschulmitarbeitende mit Behinderung oder chronischer Erkrankung (körperlich oder psychisch)</a:t>
            </a:r>
          </a:p>
          <a:p>
            <a:pPr marL="342900" indent="-342900">
              <a:spcBef>
                <a:spcPts val="0"/>
              </a:spcBef>
              <a:buClr>
                <a:srgbClr val="01593A"/>
              </a:buClr>
              <a:buFont typeface="Wingdings" panose="05000000000000000000" pitchFamily="2" charset="2"/>
              <a:buChar char="Ø"/>
            </a:pPr>
            <a:r>
              <a:rPr lang="de-DE" dirty="0"/>
              <a:t>Studierende und Hochschulmitarbeitende mit Kindern</a:t>
            </a:r>
          </a:p>
          <a:p>
            <a:pPr marL="342900" indent="-342900">
              <a:spcBef>
                <a:spcPts val="0"/>
              </a:spcBef>
              <a:buClr>
                <a:srgbClr val="01593A"/>
              </a:buClr>
              <a:buFont typeface="Wingdings" panose="05000000000000000000" pitchFamily="2" charset="2"/>
              <a:buChar char="Ø"/>
            </a:pPr>
            <a:endParaRPr lang="de-DE" dirty="0"/>
          </a:p>
        </p:txBody>
      </p:sp>
      <p:sp>
        <p:nvSpPr>
          <p:cNvPr id="9" name="Titel 1">
            <a:extLst>
              <a:ext uri="{FF2B5EF4-FFF2-40B4-BE49-F238E27FC236}">
                <a16:creationId xmlns:a16="http://schemas.microsoft.com/office/drawing/2014/main" id="{6276744C-10FE-BA88-E7C0-FB8A53CE3A9D}"/>
              </a:ext>
            </a:extLst>
          </p:cNvPr>
          <p:cNvSpPr>
            <a:spLocks noGrp="1"/>
          </p:cNvSpPr>
          <p:nvPr>
            <p:ph type="title"/>
          </p:nvPr>
        </p:nvSpPr>
        <p:spPr>
          <a:xfrm>
            <a:off x="481815" y="396899"/>
            <a:ext cx="5113338" cy="1080000"/>
          </a:xfrm>
        </p:spPr>
        <p:txBody>
          <a:bodyPr>
            <a:normAutofit/>
          </a:bodyPr>
          <a:lstStyle/>
          <a:p>
            <a:r>
              <a:rPr lang="en-US" dirty="0" err="1"/>
              <a:t>Zusatzförderung</a:t>
            </a:r>
            <a:r>
              <a:rPr lang="en-US" dirty="0"/>
              <a:t> </a:t>
            </a:r>
            <a:r>
              <a:rPr lang="en-US" dirty="0" err="1"/>
              <a:t>durch</a:t>
            </a:r>
            <a:r>
              <a:rPr lang="en-US" dirty="0"/>
              <a:t> </a:t>
            </a:r>
            <a:r>
              <a:rPr lang="en-US" dirty="0" err="1"/>
              <a:t>einen</a:t>
            </a:r>
            <a:r>
              <a:rPr lang="en-US" dirty="0"/>
              <a:t> </a:t>
            </a:r>
            <a:r>
              <a:rPr lang="en-US" dirty="0" err="1"/>
              <a:t>Realkostenantrag</a:t>
            </a:r>
            <a:endParaRPr lang="de-DE" dirty="0"/>
          </a:p>
        </p:txBody>
      </p:sp>
    </p:spTree>
    <p:extLst>
      <p:ext uri="{BB962C8B-B14F-4D97-AF65-F5344CB8AC3E}">
        <p14:creationId xmlns:p14="http://schemas.microsoft.com/office/powerpoint/2010/main" val="2890335765"/>
      </p:ext>
    </p:extLst>
  </p:cSld>
  <p:clrMapOvr>
    <a:masterClrMapping/>
  </p:clrMapOvr>
  <p:transition spd="med">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1D170-3171-3476-BA38-820289C8371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EAD1179-08C0-7D12-8589-0D3EF1288944}"/>
              </a:ext>
            </a:extLst>
          </p:cNvPr>
          <p:cNvSpPr>
            <a:spLocks noGrp="1"/>
          </p:cNvSpPr>
          <p:nvPr>
            <p:ph type="title"/>
          </p:nvPr>
        </p:nvSpPr>
        <p:spPr/>
        <p:txBody>
          <a:bodyPr/>
          <a:lstStyle/>
          <a:p>
            <a:r>
              <a:rPr lang="de-DE" dirty="0"/>
              <a:t>Realkostenantrag – die wichtigsten Schritte</a:t>
            </a:r>
          </a:p>
        </p:txBody>
      </p:sp>
      <p:sp>
        <p:nvSpPr>
          <p:cNvPr id="7" name="Fußzeilenplatzhalter 6">
            <a:extLst>
              <a:ext uri="{FF2B5EF4-FFF2-40B4-BE49-F238E27FC236}">
                <a16:creationId xmlns:a16="http://schemas.microsoft.com/office/drawing/2014/main" id="{3E01940E-EAC1-3EAC-D291-1E4E148148C0}"/>
              </a:ext>
            </a:extLst>
          </p:cNvPr>
          <p:cNvSpPr>
            <a:spLocks noGrp="1"/>
          </p:cNvSpPr>
          <p:nvPr>
            <p:ph type="ftr" sz="quarter" idx="11"/>
          </p:nvPr>
        </p:nvSpPr>
        <p:spPr/>
        <p:txBody>
          <a:bodyPr/>
          <a:lstStyle/>
          <a:p>
            <a:r>
              <a:rPr lang="de-DE" b="0" dirty="0"/>
              <a:t>Inklusion und Vielfalt im Erasmus+ Programm</a:t>
            </a:r>
          </a:p>
        </p:txBody>
      </p:sp>
      <p:sp>
        <p:nvSpPr>
          <p:cNvPr id="8" name="Foliennummernplatzhalter 7">
            <a:extLst>
              <a:ext uri="{FF2B5EF4-FFF2-40B4-BE49-F238E27FC236}">
                <a16:creationId xmlns:a16="http://schemas.microsoft.com/office/drawing/2014/main" id="{FEEF9101-FD45-AE6C-2410-60EB8ABAF937}"/>
              </a:ext>
            </a:extLst>
          </p:cNvPr>
          <p:cNvSpPr>
            <a:spLocks noGrp="1"/>
          </p:cNvSpPr>
          <p:nvPr>
            <p:ph type="sldNum" sz="quarter" idx="12"/>
          </p:nvPr>
        </p:nvSpPr>
        <p:spPr/>
        <p:txBody>
          <a:bodyPr/>
          <a:lstStyle/>
          <a:p>
            <a:fld id="{DF28FB93-0A08-4E7D-8E63-9EFA29F1E093}" type="slidenum">
              <a:rPr lang="en-US" smtClean="0"/>
              <a:pPr/>
              <a:t>10</a:t>
            </a:fld>
            <a:endParaRPr lang="en-US"/>
          </a:p>
        </p:txBody>
      </p:sp>
      <p:sp>
        <p:nvSpPr>
          <p:cNvPr id="12" name="Textplatzhalter 2">
            <a:extLst>
              <a:ext uri="{FF2B5EF4-FFF2-40B4-BE49-F238E27FC236}">
                <a16:creationId xmlns:a16="http://schemas.microsoft.com/office/drawing/2014/main" id="{51FB80BA-15FC-D689-FC99-975F6B3D0D57}"/>
              </a:ext>
            </a:extLst>
          </p:cNvPr>
          <p:cNvSpPr txBox="1">
            <a:spLocks/>
          </p:cNvSpPr>
          <p:nvPr/>
        </p:nvSpPr>
        <p:spPr>
          <a:xfrm>
            <a:off x="550862" y="1989137"/>
            <a:ext cx="10278503" cy="3954463"/>
          </a:xfrm>
          <a:prstGeom prst="rect">
            <a:avLst/>
          </a:prstGeom>
        </p:spPr>
        <p:txBody>
          <a:bodyPr/>
          <a:lstStyle>
            <a:lvl1pPr marL="0" indent="0" algn="l" defTabSz="914400" rtl="0" eaLnBrk="1" latinLnBrk="0" hangingPunct="1">
              <a:spcBef>
                <a:spcPts val="600"/>
              </a:spcBef>
              <a:spcAft>
                <a:spcPts val="600"/>
              </a:spcAft>
              <a:buFont typeface="Arial" pitchFamily="34" charset="0"/>
              <a:buNone/>
              <a:defRPr sz="2000" b="0" kern="1200">
                <a:solidFill>
                  <a:schemeClr val="tx1"/>
                </a:solidFill>
                <a:latin typeface="+mn-lt"/>
                <a:ea typeface="+mn-ea"/>
                <a:cs typeface="+mn-cs"/>
              </a:defRPr>
            </a:lvl1pPr>
            <a:lvl2pPr marL="266700" indent="-266700"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2pPr>
            <a:lvl3pPr marL="266700" indent="0" algn="l" defTabSz="914400" rtl="0" eaLnBrk="1" latinLnBrk="0" hangingPunct="1">
              <a:spcBef>
                <a:spcPts val="600"/>
              </a:spcBef>
              <a:buClr>
                <a:schemeClr val="accent3"/>
              </a:buClr>
              <a:buFont typeface="Calibri" panose="020F0502020204030204" pitchFamily="34" charset="0"/>
              <a:buNone/>
              <a:defRPr sz="2000" kern="1200">
                <a:solidFill>
                  <a:schemeClr val="tx1"/>
                </a:solidFill>
                <a:latin typeface="+mn-lt"/>
                <a:ea typeface="+mn-ea"/>
                <a:cs typeface="+mn-cs"/>
              </a:defRPr>
            </a:lvl3pPr>
            <a:lvl4pPr marL="447675"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4pPr>
            <a:lvl5pPr marL="628650" indent="-180975" algn="l" defTabSz="914400" rtl="0" eaLnBrk="1" latinLnBrk="0" hangingPunct="1">
              <a:spcBef>
                <a:spcPts val="600"/>
              </a:spcBef>
              <a:buClr>
                <a:schemeClr val="accent3"/>
              </a:buClr>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b="1" dirty="0"/>
              <a:t>Beantragung:</a:t>
            </a:r>
            <a:br>
              <a:rPr lang="de-DE" dirty="0"/>
            </a:br>
            <a:r>
              <a:rPr lang="de-DE" dirty="0"/>
              <a:t>Die Hochschule füllt mit Ihnen zusammen die notwendigen Unterlagen aus und schickt sie </a:t>
            </a:r>
            <a:r>
              <a:rPr lang="de-DE" u="sng" dirty="0"/>
              <a:t>spätestens zwei Monate </a:t>
            </a:r>
            <a:r>
              <a:rPr lang="de-DE" dirty="0"/>
              <a:t>vor dem Start ins Ausland an den DAAD. Die beantragten Kosten basieren auf Kalkulationen.</a:t>
            </a:r>
          </a:p>
          <a:p>
            <a:r>
              <a:rPr lang="de-DE" b="1" dirty="0"/>
              <a:t>Bewilligung:</a:t>
            </a:r>
            <a:br>
              <a:rPr lang="de-DE" dirty="0"/>
            </a:br>
            <a:r>
              <a:rPr lang="de-DE" dirty="0"/>
              <a:t>Der DAAD prüft den Antrag und entscheidet, welche Kosten übernommen werden. Es werden nur Kosten bezahlt, die nicht von anderen Stellen übernommen werden.</a:t>
            </a:r>
          </a:p>
          <a:p>
            <a:r>
              <a:rPr lang="de-DE" b="1" dirty="0"/>
              <a:t>Abrechnung:</a:t>
            </a:r>
            <a:br>
              <a:rPr lang="de-DE" dirty="0"/>
            </a:br>
            <a:r>
              <a:rPr lang="de-DE" dirty="0"/>
              <a:t>Nach dem Auslandsaufenthalt legen Sie der Hochschule die Belege für die tatsächlich entstandenen Ausgaben vor. Überzahlungen müssen zurückgezahlt werden. </a:t>
            </a:r>
          </a:p>
          <a:p>
            <a:endParaRPr lang="de-DE" dirty="0"/>
          </a:p>
        </p:txBody>
      </p:sp>
    </p:spTree>
    <p:extLst>
      <p:ext uri="{BB962C8B-B14F-4D97-AF65-F5344CB8AC3E}">
        <p14:creationId xmlns:p14="http://schemas.microsoft.com/office/powerpoint/2010/main" val="3892416855"/>
      </p:ext>
    </p:extLst>
  </p:cSld>
  <p:clrMapOvr>
    <a:masterClrMapping/>
  </p:clrMapOvr>
  <p:transition spd="med">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8179D-D97C-9478-BFF2-A716014A8EE9}"/>
            </a:ext>
          </a:extLst>
        </p:cNvPr>
        <p:cNvGrpSpPr/>
        <p:nvPr/>
      </p:nvGrpSpPr>
      <p:grpSpPr>
        <a:xfrm>
          <a:off x="0" y="0"/>
          <a:ext cx="0" cy="0"/>
          <a:chOff x="0" y="0"/>
          <a:chExt cx="0" cy="0"/>
        </a:xfrm>
      </p:grpSpPr>
      <p:sp>
        <p:nvSpPr>
          <p:cNvPr id="12" name="Textplatzhalter 11">
            <a:extLst>
              <a:ext uri="{FF2B5EF4-FFF2-40B4-BE49-F238E27FC236}">
                <a16:creationId xmlns:a16="http://schemas.microsoft.com/office/drawing/2014/main" id="{89C217B9-FF8F-4A2F-C433-0206D51F25C0}"/>
              </a:ext>
            </a:extLst>
          </p:cNvPr>
          <p:cNvSpPr>
            <a:spLocks noGrp="1"/>
          </p:cNvSpPr>
          <p:nvPr>
            <p:ph type="body" sz="quarter" idx="13"/>
          </p:nvPr>
        </p:nvSpPr>
        <p:spPr>
          <a:xfrm>
            <a:off x="6527800" y="1397480"/>
            <a:ext cx="5021263" cy="4983848"/>
          </a:xfrm>
        </p:spPr>
        <p:txBody>
          <a:bodyPr>
            <a:normAutofit fontScale="85000" lnSpcReduction="20000"/>
          </a:bodyPr>
          <a:lstStyle/>
          <a:p>
            <a:r>
              <a:rPr lang="de-DE" sz="2600" b="1" dirty="0"/>
              <a:t>Nützliche Tipps </a:t>
            </a:r>
          </a:p>
          <a:p>
            <a:pPr marL="342900" indent="-342900">
              <a:buFont typeface="Arial" panose="020B0604020202020204" pitchFamily="34" charset="0"/>
              <a:buChar char="•"/>
            </a:pPr>
            <a:r>
              <a:rPr lang="de-DE" sz="2200" dirty="0"/>
              <a:t>Auf </a:t>
            </a:r>
            <a:r>
              <a:rPr lang="de-DE" sz="2200" dirty="0">
                <a:hlinkClick r:id="rId2"/>
              </a:rPr>
              <a:t>inclusivemobility.eu </a:t>
            </a:r>
            <a:r>
              <a:rPr lang="de-DE" sz="2200" dirty="0"/>
              <a:t>haben Unis weltweit Infos zu den Gegebenheiten bei ihnen vor Ort hinterlegt. </a:t>
            </a:r>
            <a:endParaRPr lang="de-DE" sz="2200" dirty="0">
              <a:hlinkClick r:id="rId3">
                <a:extLst>
                  <a:ext uri="{A12FA001-AC4F-418D-AE19-62706E023703}">
                    <ahyp:hlinkClr xmlns:ahyp="http://schemas.microsoft.com/office/drawing/2018/hyperlinkcolor" val="tx"/>
                  </a:ext>
                </a:extLst>
              </a:hlinkClick>
            </a:endParaRPr>
          </a:p>
          <a:p>
            <a:pPr marL="342900" indent="-342900">
              <a:buFont typeface="Arial" panose="020B0604020202020204" pitchFamily="34" charset="0"/>
              <a:buChar char="•"/>
            </a:pPr>
            <a:r>
              <a:rPr lang="de-DE" sz="2200" dirty="0"/>
              <a:t>Das Sunflower-Programm hilft Menschen mit nicht-sichtbaren Behinderungen oder psychischen Erkrankungen an Flughäfen und bei Fluggesellschaften</a:t>
            </a:r>
            <a:br>
              <a:rPr lang="de-DE" sz="2200" dirty="0"/>
            </a:br>
            <a:r>
              <a:rPr lang="de-DE" sz="2200" u="sng" dirty="0">
                <a:hlinkClick r:id="rId4" tooltip="Sunflower-Programm"/>
              </a:rPr>
              <a:t>https://hdsunflower.com/</a:t>
            </a:r>
            <a:r>
              <a:rPr lang="de-DE" sz="2200" u="sng" dirty="0"/>
              <a:t>.</a:t>
            </a:r>
          </a:p>
          <a:p>
            <a:pPr marL="342900" indent="-342900">
              <a:buFont typeface="Arial" panose="020B0604020202020204" pitchFamily="34" charset="0"/>
              <a:buChar char="•"/>
            </a:pPr>
            <a:r>
              <a:rPr lang="de-DE" sz="2200" u="sng" dirty="0">
                <a:hlinkClick r:id="rId3" tooltip="Wheelmap"/>
              </a:rPr>
              <a:t>Wheelmap.org</a:t>
            </a:r>
            <a:r>
              <a:rPr lang="de-DE" sz="2200" dirty="0"/>
              <a:t> kann Studierende im Rollstuhl  unterstützen, sich auf dem Campus oder in der Stadt leichter zu bewegen.</a:t>
            </a:r>
          </a:p>
          <a:p>
            <a:pPr marL="342900" indent="-342900">
              <a:buFont typeface="Arial" panose="020B0604020202020204" pitchFamily="34" charset="0"/>
              <a:buChar char="•"/>
            </a:pPr>
            <a:r>
              <a:rPr lang="de-DE" sz="2200" dirty="0"/>
              <a:t>Weitere Infos für einen Auslandsaufenthalt mit chronischer Erkrankung oder Behinderung sowie mit psychischer Erkrankung finden Sie in den </a:t>
            </a:r>
            <a:r>
              <a:rPr lang="de-DE" sz="2200" dirty="0">
                <a:hlinkClick r:id="rId5"/>
              </a:rPr>
              <a:t>Infosheets der NA DAAD.</a:t>
            </a:r>
            <a:endParaRPr lang="de-DE" sz="2200" dirty="0"/>
          </a:p>
        </p:txBody>
      </p:sp>
      <p:sp>
        <p:nvSpPr>
          <p:cNvPr id="4" name="Foliennummernplatzhalter 3">
            <a:extLst>
              <a:ext uri="{FF2B5EF4-FFF2-40B4-BE49-F238E27FC236}">
                <a16:creationId xmlns:a16="http://schemas.microsoft.com/office/drawing/2014/main" id="{ECACB837-547D-C89B-6DF6-D1F08F50DAEE}"/>
              </a:ext>
            </a:extLst>
          </p:cNvPr>
          <p:cNvSpPr>
            <a:spLocks noGrp="1"/>
          </p:cNvSpPr>
          <p:nvPr>
            <p:ph type="sldNum" sz="quarter" idx="12"/>
          </p:nvPr>
        </p:nvSpPr>
        <p:spPr/>
        <p:txBody>
          <a:bodyPr/>
          <a:lstStyle/>
          <a:p>
            <a:fld id="{DF28FB93-0A08-4E7D-8E63-9EFA29F1E093}" type="slidenum">
              <a:rPr lang="en-US" smtClean="0"/>
              <a:pPr/>
              <a:t>11</a:t>
            </a:fld>
            <a:endParaRPr lang="en-US"/>
          </a:p>
        </p:txBody>
      </p:sp>
      <p:sp>
        <p:nvSpPr>
          <p:cNvPr id="14" name="Bildplatzhalter 13">
            <a:extLst>
              <a:ext uri="{FF2B5EF4-FFF2-40B4-BE49-F238E27FC236}">
                <a16:creationId xmlns:a16="http://schemas.microsoft.com/office/drawing/2014/main" id="{424BD0C4-A3A1-533C-79C8-E69470E7C071}"/>
              </a:ext>
            </a:extLst>
          </p:cNvPr>
          <p:cNvSpPr>
            <a:spLocks noGrp="1"/>
          </p:cNvSpPr>
          <p:nvPr>
            <p:ph type="pic" idx="1"/>
          </p:nvPr>
        </p:nvSpPr>
        <p:spPr>
          <a:solidFill>
            <a:schemeClr val="accent2">
              <a:lumMod val="90000"/>
            </a:schemeClr>
          </a:solidFill>
        </p:spPr>
        <p:txBody>
          <a:bodyPr/>
          <a:lstStyle/>
          <a:p>
            <a:endParaRPr lang="de-DE"/>
          </a:p>
        </p:txBody>
      </p:sp>
      <p:sp>
        <p:nvSpPr>
          <p:cNvPr id="10" name="Inhaltsplatzhalter 9">
            <a:extLst>
              <a:ext uri="{FF2B5EF4-FFF2-40B4-BE49-F238E27FC236}">
                <a16:creationId xmlns:a16="http://schemas.microsoft.com/office/drawing/2014/main" id="{002EAF85-BA6B-81E8-38FF-19D3F7A340CF}"/>
              </a:ext>
            </a:extLst>
          </p:cNvPr>
          <p:cNvSpPr>
            <a:spLocks noGrp="1"/>
          </p:cNvSpPr>
          <p:nvPr>
            <p:ph sz="half" idx="4294967295"/>
          </p:nvPr>
        </p:nvSpPr>
        <p:spPr>
          <a:xfrm>
            <a:off x="481815" y="1397479"/>
            <a:ext cx="5114925" cy="4250286"/>
          </a:xfrm>
          <a:solidFill>
            <a:schemeClr val="bg1"/>
          </a:solidFill>
        </p:spPr>
        <p:txBody>
          <a:bodyPr>
            <a:noAutofit/>
          </a:bodyPr>
          <a:lstStyle/>
          <a:p>
            <a:r>
              <a:rPr lang="de-DE" b="1" dirty="0"/>
              <a:t>Voraussetzung zur Beantragung des Aufstockungsbetrages</a:t>
            </a:r>
          </a:p>
          <a:p>
            <a:pPr marL="457200" indent="-457200">
              <a:buFont typeface="Wingdings" panose="05000000000000000000" pitchFamily="2" charset="2"/>
              <a:buChar char="Ø"/>
            </a:pPr>
            <a:r>
              <a:rPr lang="de-DE" dirty="0"/>
              <a:t>Studierende mit einem Grad der Behinderung (</a:t>
            </a:r>
            <a:r>
              <a:rPr lang="de-DE" dirty="0" err="1"/>
              <a:t>GdB</a:t>
            </a:r>
            <a:r>
              <a:rPr lang="de-DE" dirty="0"/>
              <a:t>) von 20 oder mehr</a:t>
            </a:r>
          </a:p>
          <a:p>
            <a:pPr marL="457200" indent="-457200">
              <a:buFont typeface="Wingdings" panose="05000000000000000000" pitchFamily="2" charset="2"/>
              <a:buChar char="Ø"/>
            </a:pPr>
            <a:r>
              <a:rPr lang="de-DE" dirty="0"/>
              <a:t>Studierende mit einer nachgewiesenen Behinderung oder einer chronischen Erkrankung (chronische körperliche oder psychische Erkrankung), aufgrund welcher ein finanzieller Mehrbedarf im Ausland besteht</a:t>
            </a:r>
          </a:p>
          <a:p>
            <a:r>
              <a:rPr lang="de-DE" dirty="0"/>
              <a:t>Sie haben zudem die Möglichkeit einen Antrag auf einen Realkostenantrag zu stellen.</a:t>
            </a:r>
            <a:endParaRPr lang="de-DE" b="1" dirty="0"/>
          </a:p>
        </p:txBody>
      </p:sp>
      <p:sp>
        <p:nvSpPr>
          <p:cNvPr id="7" name="Titel 1">
            <a:extLst>
              <a:ext uri="{FF2B5EF4-FFF2-40B4-BE49-F238E27FC236}">
                <a16:creationId xmlns:a16="http://schemas.microsoft.com/office/drawing/2014/main" id="{40A81F35-04F3-65F7-5998-CDBB37611536}"/>
              </a:ext>
            </a:extLst>
          </p:cNvPr>
          <p:cNvSpPr>
            <a:spLocks noGrp="1"/>
          </p:cNvSpPr>
          <p:nvPr>
            <p:ph type="title"/>
          </p:nvPr>
        </p:nvSpPr>
        <p:spPr>
          <a:xfrm>
            <a:off x="481815" y="396899"/>
            <a:ext cx="5272004" cy="1080000"/>
          </a:xfrm>
        </p:spPr>
        <p:txBody>
          <a:bodyPr>
            <a:normAutofit fontScale="90000"/>
          </a:bodyPr>
          <a:lstStyle/>
          <a:p>
            <a:pPr>
              <a:spcBef>
                <a:spcPts val="0"/>
              </a:spcBef>
              <a:buClr>
                <a:srgbClr val="01593A"/>
              </a:buClr>
            </a:pPr>
            <a:r>
              <a:rPr lang="de-DE" dirty="0"/>
              <a:t>Studierende mit einer Behinderung oder chronischer Erkrankung</a:t>
            </a:r>
          </a:p>
        </p:txBody>
      </p:sp>
    </p:spTree>
    <p:extLst>
      <p:ext uri="{BB962C8B-B14F-4D97-AF65-F5344CB8AC3E}">
        <p14:creationId xmlns:p14="http://schemas.microsoft.com/office/powerpoint/2010/main" val="1998181108"/>
      </p:ext>
    </p:extLst>
  </p:cSld>
  <p:clrMapOvr>
    <a:masterClrMapping/>
  </p:clrMapOvr>
  <p:transition spd="med">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07960-6094-4C7C-4D79-0AD2BD1A742E}"/>
            </a:ext>
          </a:extLst>
        </p:cNvPr>
        <p:cNvGrpSpPr/>
        <p:nvPr/>
      </p:nvGrpSpPr>
      <p:grpSpPr>
        <a:xfrm>
          <a:off x="0" y="0"/>
          <a:ext cx="0" cy="0"/>
          <a:chOff x="0" y="0"/>
          <a:chExt cx="0" cy="0"/>
        </a:xfrm>
      </p:grpSpPr>
      <p:sp>
        <p:nvSpPr>
          <p:cNvPr id="12" name="Textplatzhalter 11">
            <a:extLst>
              <a:ext uri="{FF2B5EF4-FFF2-40B4-BE49-F238E27FC236}">
                <a16:creationId xmlns:a16="http://schemas.microsoft.com/office/drawing/2014/main" id="{741AE928-69C8-6AA4-466D-8AFD860CB8CB}"/>
              </a:ext>
            </a:extLst>
          </p:cNvPr>
          <p:cNvSpPr>
            <a:spLocks noGrp="1"/>
          </p:cNvSpPr>
          <p:nvPr>
            <p:ph type="body" sz="quarter" idx="13"/>
          </p:nvPr>
        </p:nvSpPr>
        <p:spPr>
          <a:xfrm>
            <a:off x="6527800" y="1883004"/>
            <a:ext cx="5021263" cy="4498323"/>
          </a:xfrm>
        </p:spPr>
        <p:txBody>
          <a:bodyPr>
            <a:normAutofit fontScale="85000" lnSpcReduction="20000"/>
          </a:bodyPr>
          <a:lstStyle/>
          <a:p>
            <a:r>
              <a:rPr lang="de-DE" sz="2400" b="1" dirty="0"/>
              <a:t>Nützliche Tipps</a:t>
            </a:r>
          </a:p>
          <a:p>
            <a:pPr marL="342900" indent="-342900">
              <a:buFont typeface="Arial" panose="020B0604020202020204" pitchFamily="34" charset="0"/>
              <a:buChar char="•"/>
            </a:pPr>
            <a:r>
              <a:rPr lang="de-DE" sz="2400" dirty="0"/>
              <a:t>Auf der Webseite des Deutschen Studierendenwerks sowie unter </a:t>
            </a:r>
            <a:r>
              <a:rPr lang="de-DE" sz="2400" dirty="0">
                <a:hlinkClick r:id="rId2" tooltip="Studieren mit Kind"/>
              </a:rPr>
              <a:t>studieren.de </a:t>
            </a:r>
            <a:r>
              <a:rPr lang="de-DE" sz="2400" dirty="0"/>
              <a:t>gibt es nützliche Infos zum Studieren mit Kind.</a:t>
            </a:r>
          </a:p>
          <a:p>
            <a:pPr marL="342900" indent="-342900">
              <a:buFont typeface="Arial" panose="020B0604020202020204" pitchFamily="34" charset="0"/>
              <a:buChar char="•"/>
            </a:pPr>
            <a:r>
              <a:rPr lang="de-DE" sz="2400" dirty="0"/>
              <a:t>Tipps zur Finanzierung beim Studieren mit Kind gibt es unter </a:t>
            </a:r>
            <a:r>
              <a:rPr lang="de-DE" sz="2400" dirty="0">
                <a:hlinkClick r:id="rId3" tooltip="Finanzierung Studium mit Kind"/>
              </a:rPr>
              <a:t>Studis Online</a:t>
            </a:r>
            <a:r>
              <a:rPr lang="de-DE" sz="2400" dirty="0"/>
              <a:t>.</a:t>
            </a:r>
          </a:p>
          <a:p>
            <a:pPr marL="342900" indent="-342900">
              <a:buFont typeface="Arial" panose="020B0604020202020204" pitchFamily="34" charset="0"/>
              <a:buChar char="•"/>
            </a:pPr>
            <a:r>
              <a:rPr lang="de-DE" sz="2400" dirty="0"/>
              <a:t>Zudem kann man auf </a:t>
            </a:r>
            <a:r>
              <a:rPr lang="de-DE" sz="2400" dirty="0">
                <a:hlinkClick r:id="rId4" tooltip="inclusive mobility"/>
              </a:rPr>
              <a:t>inclusivemobility.eu </a:t>
            </a:r>
            <a:r>
              <a:rPr lang="de-DE" sz="2400" dirty="0"/>
              <a:t>nachschauen, ob die Gastuniversität Informationen zum Studieren mit Kindern und den Gegebenheiten vor Ort hinterlegt hat.</a:t>
            </a:r>
            <a:endParaRPr lang="de-DE" sz="2400" dirty="0">
              <a:hlinkClick r:id="rId5">
                <a:extLst>
                  <a:ext uri="{A12FA001-AC4F-418D-AE19-62706E023703}">
                    <ahyp:hlinkClr xmlns:ahyp="http://schemas.microsoft.com/office/drawing/2018/hyperlinkcolor" val="tx"/>
                  </a:ext>
                </a:extLst>
              </a:hlinkClick>
            </a:endParaRPr>
          </a:p>
          <a:p>
            <a:pPr marL="342900" indent="-342900">
              <a:buFont typeface="Arial" panose="020B0604020202020204" pitchFamily="34" charset="0"/>
              <a:buChar char="•"/>
            </a:pPr>
            <a:endParaRPr lang="de-DE" dirty="0"/>
          </a:p>
          <a:p>
            <a:r>
              <a:rPr lang="de-DE" sz="2400" dirty="0"/>
              <a:t> </a:t>
            </a:r>
          </a:p>
          <a:p>
            <a:endParaRPr lang="de-DE" dirty="0"/>
          </a:p>
        </p:txBody>
      </p:sp>
      <p:sp>
        <p:nvSpPr>
          <p:cNvPr id="4" name="Foliennummernplatzhalter 3">
            <a:extLst>
              <a:ext uri="{FF2B5EF4-FFF2-40B4-BE49-F238E27FC236}">
                <a16:creationId xmlns:a16="http://schemas.microsoft.com/office/drawing/2014/main" id="{D11E7D36-4112-2111-E5CF-DCE9ED00DDB8}"/>
              </a:ext>
            </a:extLst>
          </p:cNvPr>
          <p:cNvSpPr>
            <a:spLocks noGrp="1"/>
          </p:cNvSpPr>
          <p:nvPr>
            <p:ph type="sldNum" sz="quarter" idx="12"/>
          </p:nvPr>
        </p:nvSpPr>
        <p:spPr/>
        <p:txBody>
          <a:bodyPr/>
          <a:lstStyle/>
          <a:p>
            <a:fld id="{DF28FB93-0A08-4E7D-8E63-9EFA29F1E093}" type="slidenum">
              <a:rPr lang="en-US" smtClean="0"/>
              <a:pPr/>
              <a:t>12</a:t>
            </a:fld>
            <a:endParaRPr lang="en-US"/>
          </a:p>
        </p:txBody>
      </p:sp>
      <p:sp>
        <p:nvSpPr>
          <p:cNvPr id="14" name="Bildplatzhalter 13">
            <a:extLst>
              <a:ext uri="{FF2B5EF4-FFF2-40B4-BE49-F238E27FC236}">
                <a16:creationId xmlns:a16="http://schemas.microsoft.com/office/drawing/2014/main" id="{51FD91A4-8FFE-A86D-1A44-962DD8D28963}"/>
              </a:ext>
            </a:extLst>
          </p:cNvPr>
          <p:cNvSpPr>
            <a:spLocks noGrp="1"/>
          </p:cNvSpPr>
          <p:nvPr>
            <p:ph type="pic" idx="1"/>
          </p:nvPr>
        </p:nvSpPr>
        <p:spPr>
          <a:solidFill>
            <a:schemeClr val="accent4">
              <a:lumMod val="20000"/>
              <a:lumOff val="80000"/>
            </a:schemeClr>
          </a:solidFill>
        </p:spPr>
        <p:txBody>
          <a:bodyPr/>
          <a:lstStyle/>
          <a:p>
            <a:endParaRPr lang="de-DE"/>
          </a:p>
        </p:txBody>
      </p:sp>
      <p:sp>
        <p:nvSpPr>
          <p:cNvPr id="10" name="Inhaltsplatzhalter 9">
            <a:extLst>
              <a:ext uri="{FF2B5EF4-FFF2-40B4-BE49-F238E27FC236}">
                <a16:creationId xmlns:a16="http://schemas.microsoft.com/office/drawing/2014/main" id="{BBCD0CF7-9959-0DD3-7D29-FB2571E2E880}"/>
              </a:ext>
            </a:extLst>
          </p:cNvPr>
          <p:cNvSpPr>
            <a:spLocks noGrp="1"/>
          </p:cNvSpPr>
          <p:nvPr>
            <p:ph sz="half" idx="4294967295"/>
          </p:nvPr>
        </p:nvSpPr>
        <p:spPr>
          <a:xfrm>
            <a:off x="474448" y="1883005"/>
            <a:ext cx="5114925" cy="2809765"/>
          </a:xfrm>
          <a:solidFill>
            <a:schemeClr val="bg1"/>
          </a:solidFill>
        </p:spPr>
        <p:txBody>
          <a:bodyPr>
            <a:noAutofit/>
          </a:bodyPr>
          <a:lstStyle/>
          <a:p>
            <a:r>
              <a:rPr lang="de-DE" b="1" dirty="0"/>
              <a:t>Voraussetzungen zur Beantragung des Aufstockungsbetrages</a:t>
            </a:r>
          </a:p>
          <a:p>
            <a:pPr marL="342900" indent="-342900">
              <a:buFont typeface="Wingdings" panose="05000000000000000000" pitchFamily="2" charset="2"/>
              <a:buChar char="Ø"/>
            </a:pPr>
            <a:r>
              <a:rPr lang="de-DE" dirty="0"/>
              <a:t>Studierende, welche ein leibliches Kind, Adoptivkind oder Pflegekind während des gesamten Auslandsaufenthaltes mitnehmen</a:t>
            </a:r>
          </a:p>
          <a:p>
            <a:r>
              <a:rPr lang="de-DE" dirty="0"/>
              <a:t>Sie haben zudem die Möglichkeit einen Realkostenantrag zu stellen. </a:t>
            </a:r>
          </a:p>
          <a:p>
            <a:endParaRPr lang="de-DE" b="1" dirty="0"/>
          </a:p>
        </p:txBody>
      </p:sp>
      <p:sp>
        <p:nvSpPr>
          <p:cNvPr id="2" name="Titel 1">
            <a:extLst>
              <a:ext uri="{FF2B5EF4-FFF2-40B4-BE49-F238E27FC236}">
                <a16:creationId xmlns:a16="http://schemas.microsoft.com/office/drawing/2014/main" id="{C9636292-B9EE-047A-1DCE-8C42FA19E476}"/>
              </a:ext>
            </a:extLst>
          </p:cNvPr>
          <p:cNvSpPr txBox="1">
            <a:spLocks/>
          </p:cNvSpPr>
          <p:nvPr/>
        </p:nvSpPr>
        <p:spPr>
          <a:xfrm>
            <a:off x="481815" y="396899"/>
            <a:ext cx="5272004" cy="1080000"/>
          </a:xfrm>
          <a:prstGeom prst="rect">
            <a:avLst/>
          </a:prstGeom>
        </p:spPr>
        <p:txBody>
          <a:bodyPr vert="horz" lIns="91440" tIns="45720" rIns="91440" bIns="45720" rtlCol="0" anchor="t" anchorCtr="0">
            <a:normAutofit fontScale="90000"/>
          </a:bodyPr>
          <a:lstStyle>
            <a:lvl1pPr algn="l" defTabSz="914400" rtl="0" eaLnBrk="1" latinLnBrk="0" hangingPunct="1">
              <a:spcBef>
                <a:spcPct val="0"/>
              </a:spcBef>
              <a:buNone/>
              <a:defRPr sz="2800" b="1" kern="1200">
                <a:solidFill>
                  <a:schemeClr val="tx2"/>
                </a:solidFill>
                <a:latin typeface="+mj-lt"/>
                <a:ea typeface="+mj-ea"/>
                <a:cs typeface="+mj-cs"/>
              </a:defRPr>
            </a:lvl1pPr>
          </a:lstStyle>
          <a:p>
            <a:pPr>
              <a:spcBef>
                <a:spcPts val="0"/>
              </a:spcBef>
              <a:buClr>
                <a:srgbClr val="01593A"/>
              </a:buClr>
            </a:pPr>
            <a:r>
              <a:rPr lang="de-DE" dirty="0"/>
              <a:t>Studierende, die mit ihren Kindern </a:t>
            </a:r>
            <a:br>
              <a:rPr lang="de-DE" dirty="0"/>
            </a:br>
            <a:r>
              <a:rPr lang="de-DE" dirty="0"/>
              <a:t>ins Ausland reisen</a:t>
            </a:r>
          </a:p>
        </p:txBody>
      </p:sp>
    </p:spTree>
    <p:extLst>
      <p:ext uri="{BB962C8B-B14F-4D97-AF65-F5344CB8AC3E}">
        <p14:creationId xmlns:p14="http://schemas.microsoft.com/office/powerpoint/2010/main" val="1141484379"/>
      </p:ext>
    </p:extLst>
  </p:cSld>
  <p:clrMapOvr>
    <a:masterClrMapping/>
  </p:clrMapOvr>
  <p:transition spd="med">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ECAD8-8199-FF5C-BFA0-8136CD940C34}"/>
            </a:ext>
          </a:extLst>
        </p:cNvPr>
        <p:cNvGrpSpPr/>
        <p:nvPr/>
      </p:nvGrpSpPr>
      <p:grpSpPr>
        <a:xfrm>
          <a:off x="0" y="0"/>
          <a:ext cx="0" cy="0"/>
          <a:chOff x="0" y="0"/>
          <a:chExt cx="0" cy="0"/>
        </a:xfrm>
      </p:grpSpPr>
      <p:sp>
        <p:nvSpPr>
          <p:cNvPr id="12" name="Textplatzhalter 11">
            <a:extLst>
              <a:ext uri="{FF2B5EF4-FFF2-40B4-BE49-F238E27FC236}">
                <a16:creationId xmlns:a16="http://schemas.microsoft.com/office/drawing/2014/main" id="{F2F6B580-5CAA-8116-DD58-563294FB130B}"/>
              </a:ext>
            </a:extLst>
          </p:cNvPr>
          <p:cNvSpPr>
            <a:spLocks noGrp="1"/>
          </p:cNvSpPr>
          <p:nvPr>
            <p:ph type="body" sz="quarter" idx="13"/>
          </p:nvPr>
        </p:nvSpPr>
        <p:spPr/>
        <p:txBody>
          <a:bodyPr/>
          <a:lstStyle/>
          <a:p>
            <a:r>
              <a:rPr lang="de-DE" sz="2200" b="1" dirty="0"/>
              <a:t>Nützliche Tipps</a:t>
            </a:r>
          </a:p>
          <a:p>
            <a:r>
              <a:rPr lang="de-DE" dirty="0"/>
              <a:t>ArbeiterKind.de unterstützt alle, die als erste in ihrer Familie studieren. Wie genau, erfahren Sie auf der Webseite von </a:t>
            </a:r>
            <a:r>
              <a:rPr lang="de-DE" u="sng" dirty="0" err="1">
                <a:hlinkClick r:id="rId2" tooltip="ArbeiterKind"/>
              </a:rPr>
              <a:t>ArbeiterKind</a:t>
            </a:r>
            <a:endParaRPr lang="de-DE" dirty="0"/>
          </a:p>
          <a:p>
            <a:r>
              <a:rPr lang="de-DE" sz="2400" b="1" dirty="0"/>
              <a:t> </a:t>
            </a:r>
          </a:p>
          <a:p>
            <a:endParaRPr lang="de-DE" dirty="0"/>
          </a:p>
        </p:txBody>
      </p:sp>
      <p:sp>
        <p:nvSpPr>
          <p:cNvPr id="4" name="Foliennummernplatzhalter 3">
            <a:extLst>
              <a:ext uri="{FF2B5EF4-FFF2-40B4-BE49-F238E27FC236}">
                <a16:creationId xmlns:a16="http://schemas.microsoft.com/office/drawing/2014/main" id="{4E165FBD-20B2-2042-EF02-47137796CD3A}"/>
              </a:ext>
            </a:extLst>
          </p:cNvPr>
          <p:cNvSpPr>
            <a:spLocks noGrp="1"/>
          </p:cNvSpPr>
          <p:nvPr>
            <p:ph type="sldNum" sz="quarter" idx="12"/>
          </p:nvPr>
        </p:nvSpPr>
        <p:spPr/>
        <p:txBody>
          <a:bodyPr/>
          <a:lstStyle/>
          <a:p>
            <a:fld id="{DF28FB93-0A08-4E7D-8E63-9EFA29F1E093}" type="slidenum">
              <a:rPr lang="en-US" smtClean="0"/>
              <a:pPr/>
              <a:t>13</a:t>
            </a:fld>
            <a:endParaRPr lang="en-US"/>
          </a:p>
        </p:txBody>
      </p:sp>
      <p:sp>
        <p:nvSpPr>
          <p:cNvPr id="14" name="Bildplatzhalter 13">
            <a:extLst>
              <a:ext uri="{FF2B5EF4-FFF2-40B4-BE49-F238E27FC236}">
                <a16:creationId xmlns:a16="http://schemas.microsoft.com/office/drawing/2014/main" id="{9C282014-5AA1-7FC9-148B-A16FBA7AC1FF}"/>
              </a:ext>
            </a:extLst>
          </p:cNvPr>
          <p:cNvSpPr>
            <a:spLocks noGrp="1"/>
          </p:cNvSpPr>
          <p:nvPr>
            <p:ph type="pic" idx="1"/>
          </p:nvPr>
        </p:nvSpPr>
        <p:spPr>
          <a:solidFill>
            <a:schemeClr val="accent5">
              <a:lumMod val="20000"/>
              <a:lumOff val="80000"/>
            </a:schemeClr>
          </a:solidFill>
        </p:spPr>
        <p:txBody>
          <a:bodyPr/>
          <a:lstStyle/>
          <a:p>
            <a:endParaRPr lang="de-DE"/>
          </a:p>
        </p:txBody>
      </p:sp>
      <p:sp>
        <p:nvSpPr>
          <p:cNvPr id="10" name="Inhaltsplatzhalter 9">
            <a:extLst>
              <a:ext uri="{FF2B5EF4-FFF2-40B4-BE49-F238E27FC236}">
                <a16:creationId xmlns:a16="http://schemas.microsoft.com/office/drawing/2014/main" id="{97F43CCD-A068-EB10-4474-E7E3196E5371}"/>
              </a:ext>
            </a:extLst>
          </p:cNvPr>
          <p:cNvSpPr>
            <a:spLocks noGrp="1"/>
          </p:cNvSpPr>
          <p:nvPr>
            <p:ph sz="half" idx="4294967295"/>
          </p:nvPr>
        </p:nvSpPr>
        <p:spPr>
          <a:xfrm>
            <a:off x="481022" y="1989138"/>
            <a:ext cx="5114925" cy="3927568"/>
          </a:xfrm>
          <a:solidFill>
            <a:schemeClr val="bg1"/>
          </a:solidFill>
        </p:spPr>
        <p:txBody>
          <a:bodyPr>
            <a:noAutofit/>
          </a:bodyPr>
          <a:lstStyle/>
          <a:p>
            <a:r>
              <a:rPr lang="de-DE" b="1" dirty="0"/>
              <a:t>Voraussetzungen zur Beantragung des Aufstockungsbetrages</a:t>
            </a:r>
          </a:p>
          <a:p>
            <a:pPr marL="342900" indent="-342900">
              <a:buFont typeface="Wingdings" panose="05000000000000000000" pitchFamily="2" charset="2"/>
              <a:buChar char="Ø"/>
            </a:pPr>
            <a:r>
              <a:rPr lang="de-DE" dirty="0"/>
              <a:t>Beide Elternteile oder Bezugspersonen verfügen </a:t>
            </a:r>
            <a:r>
              <a:rPr lang="de-DE" u="sng" dirty="0"/>
              <a:t>nicht</a:t>
            </a:r>
            <a:r>
              <a:rPr lang="de-DE" dirty="0"/>
              <a:t> über einen Abschluss einer Hoch- oder Fachhochschule. </a:t>
            </a:r>
          </a:p>
          <a:p>
            <a:pPr marL="342900" indent="-342900">
              <a:buFont typeface="Wingdings" panose="05000000000000000000" pitchFamily="2" charset="2"/>
              <a:buChar char="Ø"/>
            </a:pPr>
            <a:r>
              <a:rPr lang="de-DE" dirty="0"/>
              <a:t>Im Ausland absolvierte Studiengänge, die in Deutschland nicht als solche anerkannt werden (bspw. Physiotherapie), gelten im Rahmen der Förderfähigkeitskriterien als akademischer Abschluss.</a:t>
            </a:r>
            <a:endParaRPr lang="de-DE" b="1" dirty="0"/>
          </a:p>
        </p:txBody>
      </p:sp>
      <p:sp>
        <p:nvSpPr>
          <p:cNvPr id="2" name="Titel 1">
            <a:extLst>
              <a:ext uri="{FF2B5EF4-FFF2-40B4-BE49-F238E27FC236}">
                <a16:creationId xmlns:a16="http://schemas.microsoft.com/office/drawing/2014/main" id="{E0BAEC8D-AD5F-3F22-64B1-CEF2045F4450}"/>
              </a:ext>
            </a:extLst>
          </p:cNvPr>
          <p:cNvSpPr txBox="1">
            <a:spLocks/>
          </p:cNvSpPr>
          <p:nvPr/>
        </p:nvSpPr>
        <p:spPr>
          <a:xfrm>
            <a:off x="481815" y="396899"/>
            <a:ext cx="5272004" cy="1080000"/>
          </a:xfrm>
          <a:prstGeom prst="rect">
            <a:avLst/>
          </a:prstGeom>
        </p:spPr>
        <p:txBody>
          <a:bodyPr vert="horz" lIns="91440" tIns="45720" rIns="91440" bIns="45720" rtlCol="0" anchor="t" anchorCtr="0">
            <a:normAutofit fontScale="97500"/>
          </a:bodyPr>
          <a:lstStyle>
            <a:lvl1pPr algn="l" defTabSz="914400" rtl="0" eaLnBrk="1" latinLnBrk="0" hangingPunct="1">
              <a:spcBef>
                <a:spcPct val="0"/>
              </a:spcBef>
              <a:buNone/>
              <a:defRPr sz="2800" b="1" kern="1200">
                <a:solidFill>
                  <a:schemeClr val="tx2"/>
                </a:solidFill>
                <a:latin typeface="+mj-lt"/>
                <a:ea typeface="+mj-ea"/>
                <a:cs typeface="+mj-cs"/>
              </a:defRPr>
            </a:lvl1pPr>
          </a:lstStyle>
          <a:p>
            <a:pPr>
              <a:spcBef>
                <a:spcPts val="0"/>
              </a:spcBef>
              <a:buClr>
                <a:srgbClr val="01593A"/>
              </a:buClr>
            </a:pPr>
            <a:r>
              <a:rPr lang="de-DE" dirty="0"/>
              <a:t>Studierende aus einem nicht-akademischen Elternhaus</a:t>
            </a:r>
          </a:p>
        </p:txBody>
      </p:sp>
    </p:spTree>
    <p:extLst>
      <p:ext uri="{BB962C8B-B14F-4D97-AF65-F5344CB8AC3E}">
        <p14:creationId xmlns:p14="http://schemas.microsoft.com/office/powerpoint/2010/main" val="977142757"/>
      </p:ext>
    </p:extLst>
  </p:cSld>
  <p:clrMapOvr>
    <a:masterClrMapping/>
  </p:clrMapOvr>
  <p:transition spd="med">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platzhalter 11">
            <a:extLst>
              <a:ext uri="{FF2B5EF4-FFF2-40B4-BE49-F238E27FC236}">
                <a16:creationId xmlns:a16="http://schemas.microsoft.com/office/drawing/2014/main" id="{1D5FB43F-DA9F-C6F4-0B88-998F8A6B7A1A}"/>
              </a:ext>
            </a:extLst>
          </p:cNvPr>
          <p:cNvSpPr>
            <a:spLocks noGrp="1"/>
          </p:cNvSpPr>
          <p:nvPr>
            <p:ph type="body" sz="quarter" idx="13"/>
          </p:nvPr>
        </p:nvSpPr>
        <p:spPr>
          <a:xfrm>
            <a:off x="6527800" y="1883005"/>
            <a:ext cx="5021263" cy="4498323"/>
          </a:xfrm>
        </p:spPr>
        <p:txBody>
          <a:bodyPr>
            <a:normAutofit/>
          </a:bodyPr>
          <a:lstStyle/>
          <a:p>
            <a:r>
              <a:rPr lang="de-DE" sz="2200" b="1" dirty="0"/>
              <a:t>Nützliche Tipps</a:t>
            </a:r>
          </a:p>
          <a:p>
            <a:pPr marL="342900" indent="-342900">
              <a:buFont typeface="Arial" panose="020B0604020202020204" pitchFamily="34" charset="0"/>
              <a:buChar char="•"/>
            </a:pPr>
            <a:r>
              <a:rPr lang="de-DE" dirty="0"/>
              <a:t>Job rechtzeitig abmelden oder pausieren: Klären Sie mit Ihrem Arbeitgeber, wie Sie Ihre Arbeit während des Auslandsaufenthalts pausieren oder vorübergehend beenden können.</a:t>
            </a:r>
          </a:p>
          <a:p>
            <a:pPr marL="342900" indent="-342900">
              <a:buFont typeface="Arial" panose="020B0604020202020204" pitchFamily="34" charset="0"/>
              <a:buChar char="•"/>
            </a:pPr>
            <a:r>
              <a:rPr lang="de-DE" dirty="0"/>
              <a:t>Nachweise sammeln: Sammeln Sie Arbeitsverträge, Gehaltsabrechnungen und andere Belege, die Sie für die Bewerbung benötigen.</a:t>
            </a:r>
          </a:p>
          <a:p>
            <a:r>
              <a:rPr lang="de-DE" sz="2400" b="1" dirty="0"/>
              <a:t> </a:t>
            </a:r>
          </a:p>
          <a:p>
            <a:endParaRPr lang="de-DE" dirty="0"/>
          </a:p>
        </p:txBody>
      </p:sp>
      <p:sp>
        <p:nvSpPr>
          <p:cNvPr id="4" name="Foliennummernplatzhalter 3">
            <a:extLst>
              <a:ext uri="{FF2B5EF4-FFF2-40B4-BE49-F238E27FC236}">
                <a16:creationId xmlns:a16="http://schemas.microsoft.com/office/drawing/2014/main" id="{F9ADC4F5-24E9-20F0-B053-042A4CC0A86B}"/>
              </a:ext>
            </a:extLst>
          </p:cNvPr>
          <p:cNvSpPr>
            <a:spLocks noGrp="1"/>
          </p:cNvSpPr>
          <p:nvPr>
            <p:ph type="sldNum" sz="quarter" idx="12"/>
          </p:nvPr>
        </p:nvSpPr>
        <p:spPr/>
        <p:txBody>
          <a:bodyPr/>
          <a:lstStyle/>
          <a:p>
            <a:fld id="{DF28FB93-0A08-4E7D-8E63-9EFA29F1E093}" type="slidenum">
              <a:rPr lang="en-US" smtClean="0"/>
              <a:pPr/>
              <a:t>14</a:t>
            </a:fld>
            <a:endParaRPr lang="en-US"/>
          </a:p>
        </p:txBody>
      </p:sp>
      <p:sp>
        <p:nvSpPr>
          <p:cNvPr id="14" name="Bildplatzhalter 13">
            <a:extLst>
              <a:ext uri="{FF2B5EF4-FFF2-40B4-BE49-F238E27FC236}">
                <a16:creationId xmlns:a16="http://schemas.microsoft.com/office/drawing/2014/main" id="{315204FD-EA7E-DB23-75D8-86E94D76C7CF}"/>
              </a:ext>
            </a:extLst>
          </p:cNvPr>
          <p:cNvSpPr>
            <a:spLocks noGrp="1"/>
          </p:cNvSpPr>
          <p:nvPr>
            <p:ph type="pic" idx="1"/>
          </p:nvPr>
        </p:nvSpPr>
        <p:spPr>
          <a:solidFill>
            <a:srgbClr val="DBEDDE"/>
          </a:solidFill>
        </p:spPr>
        <p:txBody>
          <a:bodyPr/>
          <a:lstStyle/>
          <a:p>
            <a:endParaRPr lang="de-DE"/>
          </a:p>
        </p:txBody>
      </p:sp>
      <p:sp>
        <p:nvSpPr>
          <p:cNvPr id="10" name="Inhaltsplatzhalter 9">
            <a:extLst>
              <a:ext uri="{FF2B5EF4-FFF2-40B4-BE49-F238E27FC236}">
                <a16:creationId xmlns:a16="http://schemas.microsoft.com/office/drawing/2014/main" id="{20EC3D4C-55B5-5F53-B59E-9DEFC8F95C4A}"/>
              </a:ext>
            </a:extLst>
          </p:cNvPr>
          <p:cNvSpPr>
            <a:spLocks noGrp="1"/>
          </p:cNvSpPr>
          <p:nvPr>
            <p:ph sz="half" idx="4294967295"/>
          </p:nvPr>
        </p:nvSpPr>
        <p:spPr>
          <a:xfrm>
            <a:off x="474448" y="1272987"/>
            <a:ext cx="5114925" cy="4482353"/>
          </a:xfrm>
          <a:solidFill>
            <a:schemeClr val="bg1"/>
          </a:solidFill>
        </p:spPr>
        <p:txBody>
          <a:bodyPr>
            <a:noAutofit/>
          </a:bodyPr>
          <a:lstStyle/>
          <a:p>
            <a:r>
              <a:rPr lang="de-DE" b="1" dirty="0"/>
              <a:t>Voraussetzungen zur Beantragung des Aufstockungsbetrages</a:t>
            </a:r>
          </a:p>
          <a:p>
            <a:pPr marL="342900" indent="-342900">
              <a:buFont typeface="Wingdings" panose="05000000000000000000" pitchFamily="2" charset="2"/>
              <a:buChar char="Ø"/>
            </a:pPr>
            <a:r>
              <a:rPr lang="de-DE" dirty="0"/>
              <a:t>Die Tätigkeit wird während des Auslandsaufenthaltes nicht fortgeführt. </a:t>
            </a:r>
          </a:p>
          <a:p>
            <a:pPr marL="342900" indent="-342900">
              <a:buFont typeface="Wingdings" panose="05000000000000000000" pitchFamily="2" charset="2"/>
              <a:buChar char="Ø"/>
            </a:pPr>
            <a:r>
              <a:rPr lang="de-DE" dirty="0"/>
              <a:t>Sie haben vor dem Aufenthalt mindestens sechs Monate am Stück gearbeitet. </a:t>
            </a:r>
          </a:p>
          <a:p>
            <a:pPr marL="342900" indent="-342900">
              <a:buFont typeface="Wingdings" panose="05000000000000000000" pitchFamily="2" charset="2"/>
              <a:buChar char="Ø"/>
            </a:pPr>
            <a:r>
              <a:rPr lang="de-DE" dirty="0"/>
              <a:t>Sie haben monatlich zwischen 450 € und 850 € verdient.</a:t>
            </a:r>
          </a:p>
          <a:p>
            <a:pPr marL="342900" indent="-342900">
              <a:buFont typeface="Wingdings" panose="05000000000000000000" pitchFamily="2" charset="2"/>
              <a:buChar char="Ø"/>
            </a:pPr>
            <a:r>
              <a:rPr lang="de-DE" dirty="0"/>
              <a:t>Selbstständigkeit und duale oder berufsbegleitende Studiengänge mit festem Gehalt können an Ihrer Hochschule  von der Förderung ausgeschlossen sein.</a:t>
            </a:r>
            <a:endParaRPr lang="de-DE" b="1" dirty="0"/>
          </a:p>
          <a:p>
            <a:pPr marL="342900" indent="-342900">
              <a:buFont typeface="Wingdings" panose="05000000000000000000" pitchFamily="2" charset="2"/>
              <a:buChar char="Ø"/>
            </a:pPr>
            <a:endParaRPr lang="de-DE" b="1" dirty="0"/>
          </a:p>
        </p:txBody>
      </p:sp>
      <p:sp>
        <p:nvSpPr>
          <p:cNvPr id="15" name="Titel 1">
            <a:extLst>
              <a:ext uri="{FF2B5EF4-FFF2-40B4-BE49-F238E27FC236}">
                <a16:creationId xmlns:a16="http://schemas.microsoft.com/office/drawing/2014/main" id="{FEA58C1D-4E50-A8CA-AAA5-A619FDEFEB01}"/>
              </a:ext>
            </a:extLst>
          </p:cNvPr>
          <p:cNvSpPr txBox="1">
            <a:spLocks/>
          </p:cNvSpPr>
          <p:nvPr/>
        </p:nvSpPr>
        <p:spPr>
          <a:xfrm>
            <a:off x="481815" y="396899"/>
            <a:ext cx="5272004" cy="1080000"/>
          </a:xfrm>
          <a:prstGeom prst="rect">
            <a:avLst/>
          </a:prstGeom>
        </p:spPr>
        <p:txBody>
          <a:bodyPr vert="horz" lIns="91440" tIns="45720" rIns="91440" bIns="45720" rtlCol="0" anchor="t" anchorCtr="0">
            <a:normAutofit fontScale="97500"/>
          </a:bodyPr>
          <a:lstStyle>
            <a:lvl1pPr algn="l" defTabSz="914400" rtl="0" eaLnBrk="1" latinLnBrk="0" hangingPunct="1">
              <a:spcBef>
                <a:spcPct val="0"/>
              </a:spcBef>
              <a:buNone/>
              <a:defRPr sz="2800" b="1" kern="1200">
                <a:solidFill>
                  <a:schemeClr val="tx2"/>
                </a:solidFill>
                <a:latin typeface="+mj-lt"/>
                <a:ea typeface="+mj-ea"/>
                <a:cs typeface="+mj-cs"/>
              </a:defRPr>
            </a:lvl1pPr>
          </a:lstStyle>
          <a:p>
            <a:pPr>
              <a:spcBef>
                <a:spcPts val="0"/>
              </a:spcBef>
              <a:buClr>
                <a:srgbClr val="01593A"/>
              </a:buClr>
            </a:pPr>
            <a:r>
              <a:rPr lang="de-DE" dirty="0"/>
              <a:t>Erwerbstätige Studierende </a:t>
            </a:r>
          </a:p>
        </p:txBody>
      </p:sp>
    </p:spTree>
    <p:extLst>
      <p:ext uri="{BB962C8B-B14F-4D97-AF65-F5344CB8AC3E}">
        <p14:creationId xmlns:p14="http://schemas.microsoft.com/office/powerpoint/2010/main" val="1214222484"/>
      </p:ext>
    </p:extLst>
  </p:cSld>
  <p:clrMapOvr>
    <a:masterClrMapping/>
  </p:clrMapOvr>
  <p:transition spd="med">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CED26-1CC6-08DF-417B-B517FDAED12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37717A9-3351-A109-4AA7-D1636FE76A54}"/>
              </a:ext>
            </a:extLst>
          </p:cNvPr>
          <p:cNvSpPr>
            <a:spLocks noGrp="1"/>
          </p:cNvSpPr>
          <p:nvPr>
            <p:ph type="title"/>
          </p:nvPr>
        </p:nvSpPr>
        <p:spPr/>
        <p:txBody>
          <a:bodyPr/>
          <a:lstStyle/>
          <a:p>
            <a:r>
              <a:rPr lang="de-DE" dirty="0"/>
              <a:t>Wo finde ich weitere Informationen?</a:t>
            </a:r>
          </a:p>
        </p:txBody>
      </p:sp>
      <p:sp>
        <p:nvSpPr>
          <p:cNvPr id="4" name="Foliennummernplatzhalter 3">
            <a:extLst>
              <a:ext uri="{FF2B5EF4-FFF2-40B4-BE49-F238E27FC236}">
                <a16:creationId xmlns:a16="http://schemas.microsoft.com/office/drawing/2014/main" id="{5C429F63-2163-7242-6632-1FB1A73713F5}"/>
              </a:ext>
            </a:extLst>
          </p:cNvPr>
          <p:cNvSpPr>
            <a:spLocks noGrp="1"/>
          </p:cNvSpPr>
          <p:nvPr>
            <p:ph type="sldNum" sz="quarter" idx="12"/>
          </p:nvPr>
        </p:nvSpPr>
        <p:spPr/>
        <p:txBody>
          <a:bodyPr/>
          <a:lstStyle/>
          <a:p>
            <a:fld id="{DF28FB93-0A08-4E7D-8E63-9EFA29F1E093}" type="slidenum">
              <a:rPr lang="en-US" smtClean="0"/>
              <a:pPr/>
              <a:t>15</a:t>
            </a:fld>
            <a:endParaRPr lang="en-US"/>
          </a:p>
        </p:txBody>
      </p:sp>
      <p:sp>
        <p:nvSpPr>
          <p:cNvPr id="5" name="Inhaltsplatzhalter 4">
            <a:extLst>
              <a:ext uri="{FF2B5EF4-FFF2-40B4-BE49-F238E27FC236}">
                <a16:creationId xmlns:a16="http://schemas.microsoft.com/office/drawing/2014/main" id="{12D25090-045A-18BC-B83C-62B9FB491038}"/>
              </a:ext>
            </a:extLst>
          </p:cNvPr>
          <p:cNvSpPr>
            <a:spLocks noGrp="1"/>
          </p:cNvSpPr>
          <p:nvPr>
            <p:ph sz="quarter" idx="4294967295"/>
          </p:nvPr>
        </p:nvSpPr>
        <p:spPr>
          <a:xfrm>
            <a:off x="3268236" y="1710198"/>
            <a:ext cx="7724308" cy="4248150"/>
          </a:xfrm>
        </p:spPr>
        <p:txBody>
          <a:bodyPr>
            <a:normAutofit/>
          </a:bodyPr>
          <a:lstStyle/>
          <a:p>
            <a:pPr marL="285750" indent="-285750">
              <a:buFont typeface="Wingdings" panose="05000000000000000000" pitchFamily="2" charset="2"/>
              <a:buChar char="Ø"/>
            </a:pPr>
            <a:r>
              <a:rPr lang="de-DE" dirty="0"/>
              <a:t>Weitere Informationen zu Chancengerechtigkeit und </a:t>
            </a:r>
            <a:r>
              <a:rPr lang="de-DE" dirty="0">
                <a:hlinkClick r:id="rId2" tooltip="Erasmus+ Soziale Teilhabe"/>
              </a:rPr>
              <a:t>Sozialer Teilhabe</a:t>
            </a:r>
            <a:r>
              <a:rPr lang="de-DE" dirty="0"/>
              <a:t> im Erasmus+ Programm sind auf der Webseite der NA DAAD zu finden.</a:t>
            </a:r>
          </a:p>
          <a:p>
            <a:pPr marL="285750" indent="-285750">
              <a:buFont typeface="Wingdings" panose="05000000000000000000" pitchFamily="2" charset="2"/>
              <a:buChar char="Ø"/>
            </a:pPr>
            <a:r>
              <a:rPr lang="de-DE" dirty="0"/>
              <a:t>Weitere Informationen zu den Voraussetzungen für den Erhalt der Zusatzförderung sind im </a:t>
            </a:r>
            <a:r>
              <a:rPr lang="de-DE" dirty="0">
                <a:hlinkClick r:id="rId3"/>
              </a:rPr>
              <a:t>Kriterienkatalog</a:t>
            </a:r>
            <a:r>
              <a:rPr lang="de-DE" dirty="0"/>
              <a:t> erfasst.</a:t>
            </a:r>
          </a:p>
          <a:p>
            <a:pPr marL="285750" indent="-285750">
              <a:buFont typeface="Wingdings" panose="05000000000000000000" pitchFamily="2" charset="2"/>
              <a:buChar char="Ø"/>
            </a:pPr>
            <a:r>
              <a:rPr lang="de-DE" dirty="0"/>
              <a:t>Erfahrungsberichte von Geförderten befinden sich in der </a:t>
            </a:r>
            <a:r>
              <a:rPr lang="de-DE" dirty="0">
                <a:hlinkClick r:id="rId4" tooltip="Praxisbeispiele Erfahrungsberichte von Geförderten"/>
              </a:rPr>
              <a:t>Praxisbeispiele-Datenbank</a:t>
            </a:r>
            <a:r>
              <a:rPr lang="de-DE" dirty="0"/>
              <a:t>.</a:t>
            </a:r>
          </a:p>
          <a:p>
            <a:pPr marL="285750" indent="-285750">
              <a:buFont typeface="Wingdings" panose="05000000000000000000" pitchFamily="2" charset="2"/>
              <a:buChar char="Ø"/>
            </a:pPr>
            <a:r>
              <a:rPr lang="de-DE" dirty="0"/>
              <a:t>Die Nationale Agentur für Erasmus+ Hochschulzusammenarbeit im DAAD ist zudem auf folgenden </a:t>
            </a:r>
            <a:r>
              <a:rPr lang="de-DE" dirty="0" err="1"/>
              <a:t>Social</a:t>
            </a:r>
            <a:r>
              <a:rPr lang="de-DE" dirty="0"/>
              <a:t>-Media-Plattformen vertreten: </a:t>
            </a:r>
            <a:r>
              <a:rPr lang="de-DE" u="sng" dirty="0">
                <a:hlinkClick r:id="rId5"/>
              </a:rPr>
              <a:t>Instagram</a:t>
            </a:r>
            <a:r>
              <a:rPr lang="de-DE" dirty="0"/>
              <a:t>, </a:t>
            </a:r>
            <a:r>
              <a:rPr lang="de-DE" u="sng" dirty="0">
                <a:hlinkClick r:id="rId6"/>
              </a:rPr>
              <a:t>LinkedIn</a:t>
            </a:r>
            <a:r>
              <a:rPr lang="de-DE" dirty="0"/>
              <a:t>, </a:t>
            </a:r>
            <a:r>
              <a:rPr lang="de-DE" u="sng" dirty="0">
                <a:hlinkClick r:id="rId7"/>
              </a:rPr>
              <a:t>YouTube</a:t>
            </a:r>
            <a:r>
              <a:rPr lang="de-DE" dirty="0"/>
              <a:t> und </a:t>
            </a:r>
            <a:r>
              <a:rPr lang="de-DE" u="sng" dirty="0">
                <a:hlinkClick r:id="rId8"/>
              </a:rPr>
              <a:t>X</a:t>
            </a:r>
            <a:r>
              <a:rPr lang="de-DE" dirty="0"/>
              <a:t>.</a:t>
            </a:r>
          </a:p>
        </p:txBody>
      </p:sp>
      <p:sp>
        <p:nvSpPr>
          <p:cNvPr id="3" name="Fußzeilenplatzhalter 2">
            <a:extLst>
              <a:ext uri="{FF2B5EF4-FFF2-40B4-BE49-F238E27FC236}">
                <a16:creationId xmlns:a16="http://schemas.microsoft.com/office/drawing/2014/main" id="{77000365-13F4-54A2-A98D-9C62F29A9F6D}"/>
              </a:ext>
            </a:extLst>
          </p:cNvPr>
          <p:cNvSpPr>
            <a:spLocks noGrp="1"/>
          </p:cNvSpPr>
          <p:nvPr>
            <p:ph type="ftr" sz="quarter" idx="11"/>
          </p:nvPr>
        </p:nvSpPr>
        <p:spPr/>
        <p:txBody>
          <a:bodyPr/>
          <a:lstStyle/>
          <a:p>
            <a:r>
              <a:rPr lang="de-DE" b="0" dirty="0"/>
              <a:t>Inklusion und Vielfalt im Erasmus+ Programm</a:t>
            </a:r>
          </a:p>
        </p:txBody>
      </p:sp>
      <p:pic>
        <p:nvPicPr>
          <p:cNvPr id="7" name="Grafik 6">
            <a:extLst>
              <a:ext uri="{FF2B5EF4-FFF2-40B4-BE49-F238E27FC236}">
                <a16:creationId xmlns:a16="http://schemas.microsoft.com/office/drawing/2014/main" id="{BD4B66E3-B2FC-5B96-F9B7-F9D930878E9E}"/>
              </a:ext>
            </a:extLst>
          </p:cNvPr>
          <p:cNvPicPr>
            <a:picLocks noChangeAspect="1"/>
          </p:cNvPicPr>
          <p:nvPr/>
        </p:nvPicPr>
        <p:blipFill>
          <a:blip r:embed="rId9"/>
          <a:stretch>
            <a:fillRect/>
          </a:stretch>
        </p:blipFill>
        <p:spPr>
          <a:xfrm>
            <a:off x="550862" y="1791915"/>
            <a:ext cx="2349621" cy="3949903"/>
          </a:xfrm>
          <a:prstGeom prst="rect">
            <a:avLst/>
          </a:prstGeom>
        </p:spPr>
      </p:pic>
    </p:spTree>
    <p:extLst>
      <p:ext uri="{BB962C8B-B14F-4D97-AF65-F5344CB8AC3E}">
        <p14:creationId xmlns:p14="http://schemas.microsoft.com/office/powerpoint/2010/main" val="2436201421"/>
      </p:ext>
    </p:extLst>
  </p:cSld>
  <p:clrMapOvr>
    <a:masterClrMapping/>
  </p:clrMapOvr>
  <p:transition spd="med">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47D4F-3912-D81B-EC7D-1C16A243862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791E69B-7B1D-3F8D-3786-F1160CB1F8D9}"/>
              </a:ext>
            </a:extLst>
          </p:cNvPr>
          <p:cNvSpPr>
            <a:spLocks noGrp="1"/>
          </p:cNvSpPr>
          <p:nvPr>
            <p:ph type="title"/>
          </p:nvPr>
        </p:nvSpPr>
        <p:spPr>
          <a:xfrm>
            <a:off x="632874" y="292453"/>
            <a:ext cx="11090275" cy="1104478"/>
          </a:xfrm>
        </p:spPr>
        <p:txBody>
          <a:bodyPr/>
          <a:lstStyle/>
          <a:p>
            <a:r>
              <a:rPr lang="de-DE"/>
              <a:t>Social Media-Kanäle </a:t>
            </a:r>
            <a:r>
              <a:rPr lang="de-DE" dirty="0"/>
              <a:t>der NA DAAD</a:t>
            </a:r>
            <a:br>
              <a:rPr lang="de-DE" dirty="0"/>
            </a:br>
            <a:r>
              <a:rPr lang="de-DE" dirty="0"/>
              <a:t>QR-Codes zum Scannen</a:t>
            </a:r>
          </a:p>
        </p:txBody>
      </p:sp>
      <p:sp>
        <p:nvSpPr>
          <p:cNvPr id="4" name="Fußzeilenplatzhalter 3">
            <a:extLst>
              <a:ext uri="{FF2B5EF4-FFF2-40B4-BE49-F238E27FC236}">
                <a16:creationId xmlns:a16="http://schemas.microsoft.com/office/drawing/2014/main" id="{B4164FC9-B6F4-2268-0C57-3214D53F6F9B}"/>
              </a:ext>
            </a:extLst>
          </p:cNvPr>
          <p:cNvSpPr>
            <a:spLocks noGrp="1"/>
          </p:cNvSpPr>
          <p:nvPr>
            <p:ph type="ftr" sz="quarter" idx="15"/>
          </p:nvPr>
        </p:nvSpPr>
        <p:spPr/>
        <p:txBody>
          <a:bodyPr/>
          <a:lstStyle/>
          <a:p>
            <a:r>
              <a:rPr lang="de-DE" b="0" dirty="0"/>
              <a:t>Inklusion und Vielfalt im Erasmus+ Programm</a:t>
            </a:r>
          </a:p>
        </p:txBody>
      </p:sp>
      <p:sp>
        <p:nvSpPr>
          <p:cNvPr id="5" name="Foliennummernplatzhalter 4">
            <a:extLst>
              <a:ext uri="{FF2B5EF4-FFF2-40B4-BE49-F238E27FC236}">
                <a16:creationId xmlns:a16="http://schemas.microsoft.com/office/drawing/2014/main" id="{EAD4DD63-6C7B-79CE-ABCC-0CC00BDF85E8}"/>
              </a:ext>
            </a:extLst>
          </p:cNvPr>
          <p:cNvSpPr>
            <a:spLocks noGrp="1"/>
          </p:cNvSpPr>
          <p:nvPr>
            <p:ph type="sldNum" sz="quarter" idx="16"/>
          </p:nvPr>
        </p:nvSpPr>
        <p:spPr/>
        <p:txBody>
          <a:bodyPr/>
          <a:lstStyle/>
          <a:p>
            <a:fld id="{DF28FB93-0A08-4E7D-8E63-9EFA29F1E093}" type="slidenum">
              <a:rPr lang="en-US" smtClean="0"/>
              <a:pPr/>
              <a:t>16</a:t>
            </a:fld>
            <a:endParaRPr lang="en-US"/>
          </a:p>
        </p:txBody>
      </p:sp>
      <p:sp>
        <p:nvSpPr>
          <p:cNvPr id="6" name="Textfeld 5">
            <a:extLst>
              <a:ext uri="{FF2B5EF4-FFF2-40B4-BE49-F238E27FC236}">
                <a16:creationId xmlns:a16="http://schemas.microsoft.com/office/drawing/2014/main" id="{A5E412D7-A80A-CB4F-493E-E7BAF1A24C58}"/>
              </a:ext>
            </a:extLst>
          </p:cNvPr>
          <p:cNvSpPr txBox="1"/>
          <p:nvPr/>
        </p:nvSpPr>
        <p:spPr>
          <a:xfrm>
            <a:off x="407368" y="1556672"/>
            <a:ext cx="1584176" cy="369332"/>
          </a:xfrm>
          <a:prstGeom prst="rect">
            <a:avLst/>
          </a:prstGeom>
          <a:noFill/>
        </p:spPr>
        <p:txBody>
          <a:bodyPr wrap="square" rtlCol="0">
            <a:spAutoFit/>
          </a:bodyPr>
          <a:lstStyle/>
          <a:p>
            <a:r>
              <a:rPr lang="de-DE" b="1" dirty="0">
                <a:solidFill>
                  <a:schemeClr val="accent1"/>
                </a:solidFill>
              </a:rPr>
              <a:t>LinkedIn</a:t>
            </a:r>
          </a:p>
        </p:txBody>
      </p:sp>
      <p:pic>
        <p:nvPicPr>
          <p:cNvPr id="7" name="Grafik 6" descr="Bildtyp: QR-Code; Beschreibung: QR-Code mit Link zum LinkedIn-Account der NA DAAD.">
            <a:extLst>
              <a:ext uri="{FF2B5EF4-FFF2-40B4-BE49-F238E27FC236}">
                <a16:creationId xmlns:a16="http://schemas.microsoft.com/office/drawing/2014/main" id="{006AADCF-CD04-3A5F-9069-C31E216C9E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3512" y="1196752"/>
            <a:ext cx="2579008" cy="2579008"/>
          </a:xfrm>
          <a:prstGeom prst="rect">
            <a:avLst/>
          </a:prstGeom>
        </p:spPr>
      </p:pic>
      <p:sp>
        <p:nvSpPr>
          <p:cNvPr id="8" name="Textfeld 7">
            <a:extLst>
              <a:ext uri="{FF2B5EF4-FFF2-40B4-BE49-F238E27FC236}">
                <a16:creationId xmlns:a16="http://schemas.microsoft.com/office/drawing/2014/main" id="{3B26F0B6-4AAE-6134-1F77-E7EE0A7552BD}"/>
              </a:ext>
            </a:extLst>
          </p:cNvPr>
          <p:cNvSpPr txBox="1"/>
          <p:nvPr/>
        </p:nvSpPr>
        <p:spPr>
          <a:xfrm>
            <a:off x="7495689" y="1556672"/>
            <a:ext cx="1512168" cy="369332"/>
          </a:xfrm>
          <a:prstGeom prst="rect">
            <a:avLst/>
          </a:prstGeom>
          <a:noFill/>
        </p:spPr>
        <p:txBody>
          <a:bodyPr wrap="square" rtlCol="0">
            <a:spAutoFit/>
          </a:bodyPr>
          <a:lstStyle/>
          <a:p>
            <a:r>
              <a:rPr lang="de-DE" b="1" dirty="0">
                <a:solidFill>
                  <a:schemeClr val="accent1"/>
                </a:solidFill>
              </a:rPr>
              <a:t>Instagram</a:t>
            </a:r>
          </a:p>
        </p:txBody>
      </p:sp>
      <p:pic>
        <p:nvPicPr>
          <p:cNvPr id="9" name="Grafik 8" descr="Bildtyp: QR-Code; Beschreibung: QR-Code mit Link zum Instagram-Account der NA DAAD.">
            <a:extLst>
              <a:ext uri="{FF2B5EF4-FFF2-40B4-BE49-F238E27FC236}">
                <a16:creationId xmlns:a16="http://schemas.microsoft.com/office/drawing/2014/main" id="{2DC7BCB2-E2EF-37EE-6F11-D2BE8778E3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85054" y="1229647"/>
            <a:ext cx="2560550" cy="2560550"/>
          </a:xfrm>
          <a:prstGeom prst="rect">
            <a:avLst/>
          </a:prstGeom>
        </p:spPr>
      </p:pic>
      <p:sp>
        <p:nvSpPr>
          <p:cNvPr id="10" name="Textfeld 9">
            <a:extLst>
              <a:ext uri="{FF2B5EF4-FFF2-40B4-BE49-F238E27FC236}">
                <a16:creationId xmlns:a16="http://schemas.microsoft.com/office/drawing/2014/main" id="{9B630D18-C837-29FD-B8FA-29FD12ACDD08}"/>
              </a:ext>
            </a:extLst>
          </p:cNvPr>
          <p:cNvSpPr txBox="1"/>
          <p:nvPr/>
        </p:nvSpPr>
        <p:spPr>
          <a:xfrm>
            <a:off x="449400" y="5662837"/>
            <a:ext cx="1152650" cy="369332"/>
          </a:xfrm>
          <a:prstGeom prst="rect">
            <a:avLst/>
          </a:prstGeom>
          <a:noFill/>
        </p:spPr>
        <p:txBody>
          <a:bodyPr wrap="square" rtlCol="0">
            <a:spAutoFit/>
          </a:bodyPr>
          <a:lstStyle/>
          <a:p>
            <a:r>
              <a:rPr lang="de-DE" b="1" dirty="0">
                <a:solidFill>
                  <a:schemeClr val="accent1"/>
                </a:solidFill>
              </a:rPr>
              <a:t>YouTube</a:t>
            </a:r>
          </a:p>
        </p:txBody>
      </p:sp>
      <p:pic>
        <p:nvPicPr>
          <p:cNvPr id="11" name="Grafik 10" descr="Bildtyp: QR-Code; Beschreibung: QR-Code mit Link zum YouTube-Account der NA DAAD.">
            <a:extLst>
              <a:ext uri="{FF2B5EF4-FFF2-40B4-BE49-F238E27FC236}">
                <a16:creationId xmlns:a16="http://schemas.microsoft.com/office/drawing/2014/main" id="{60B259AB-62A9-8A6D-1506-BAB12C29F6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64614" y="3775760"/>
            <a:ext cx="2560550" cy="2560550"/>
          </a:xfrm>
          <a:prstGeom prst="rect">
            <a:avLst/>
          </a:prstGeom>
        </p:spPr>
      </p:pic>
      <p:sp>
        <p:nvSpPr>
          <p:cNvPr id="12" name="Textfeld 11">
            <a:extLst>
              <a:ext uri="{FF2B5EF4-FFF2-40B4-BE49-F238E27FC236}">
                <a16:creationId xmlns:a16="http://schemas.microsoft.com/office/drawing/2014/main" id="{08079EC1-9B32-A6BA-DC41-5C6F18037A7B}"/>
              </a:ext>
            </a:extLst>
          </p:cNvPr>
          <p:cNvSpPr txBox="1"/>
          <p:nvPr/>
        </p:nvSpPr>
        <p:spPr>
          <a:xfrm>
            <a:off x="7608168" y="5620598"/>
            <a:ext cx="1512168" cy="369332"/>
          </a:xfrm>
          <a:prstGeom prst="rect">
            <a:avLst/>
          </a:prstGeom>
          <a:noFill/>
        </p:spPr>
        <p:txBody>
          <a:bodyPr wrap="square" rtlCol="0">
            <a:spAutoFit/>
          </a:bodyPr>
          <a:lstStyle/>
          <a:p>
            <a:r>
              <a:rPr lang="de-DE" b="1" dirty="0">
                <a:solidFill>
                  <a:schemeClr val="accent1"/>
                </a:solidFill>
              </a:rPr>
              <a:t>X</a:t>
            </a:r>
          </a:p>
        </p:txBody>
      </p:sp>
      <p:pic>
        <p:nvPicPr>
          <p:cNvPr id="13" name="Grafik 12" descr="Bildtyp: QR-Code; Beschreibung: QR-Code mit Link zum X-Account der NA DAAD.">
            <a:extLst>
              <a:ext uri="{FF2B5EF4-FFF2-40B4-BE49-F238E27FC236}">
                <a16:creationId xmlns:a16="http://schemas.microsoft.com/office/drawing/2014/main" id="{CBF7AFEF-E36E-37FA-F818-5083F992FD9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10421" y="3768779"/>
            <a:ext cx="2535183" cy="2535183"/>
          </a:xfrm>
          <a:prstGeom prst="rect">
            <a:avLst/>
          </a:prstGeom>
        </p:spPr>
      </p:pic>
    </p:spTree>
    <p:extLst>
      <p:ext uri="{BB962C8B-B14F-4D97-AF65-F5344CB8AC3E}">
        <p14:creationId xmlns:p14="http://schemas.microsoft.com/office/powerpoint/2010/main" val="3843044240"/>
      </p:ext>
    </p:extLst>
  </p:cSld>
  <p:clrMapOvr>
    <a:masterClrMapping/>
  </p:clrMapOvr>
  <p:transition spd="med">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C71616DD-7E36-73B2-5199-7C34C5BBB71E}"/>
              </a:ext>
            </a:extLst>
          </p:cNvPr>
          <p:cNvSpPr>
            <a:spLocks noGrp="1"/>
          </p:cNvSpPr>
          <p:nvPr>
            <p:ph type="sldNum" sz="quarter" idx="4294967295"/>
          </p:nvPr>
        </p:nvSpPr>
        <p:spPr>
          <a:xfrm>
            <a:off x="11110913" y="6303963"/>
            <a:ext cx="1081087" cy="365125"/>
          </a:xfrm>
        </p:spPr>
        <p:txBody>
          <a:bodyPr/>
          <a:lstStyle/>
          <a:p>
            <a:fld id="{DF28FB93-0A08-4E7D-8E63-9EFA29F1E093}" type="slidenum">
              <a:rPr lang="en-US" smtClean="0"/>
              <a:pPr/>
              <a:t>17</a:t>
            </a:fld>
            <a:endParaRPr lang="en-US"/>
          </a:p>
        </p:txBody>
      </p:sp>
    </p:spTree>
    <p:extLst>
      <p:ext uri="{BB962C8B-B14F-4D97-AF65-F5344CB8AC3E}">
        <p14:creationId xmlns:p14="http://schemas.microsoft.com/office/powerpoint/2010/main" val="3329278120"/>
      </p:ext>
    </p:extLst>
  </p:cSld>
  <p:clrMapOvr>
    <a:masterClrMapping/>
  </p:clrMapOvr>
  <p:transition spd="med">
    <p:wipe/>
  </p:transition>
</p:sld>
</file>

<file path=ppt/theme/theme1.xml><?xml version="1.0" encoding="utf-8"?>
<a:theme xmlns:a="http://schemas.openxmlformats.org/drawingml/2006/main" name="NA_DAAD">
  <a:themeElements>
    <a:clrScheme name="Benutzerdefiniert 2">
      <a:dk1>
        <a:srgbClr val="000000"/>
      </a:dk1>
      <a:lt1>
        <a:srgbClr val="FFFFFF"/>
      </a:lt1>
      <a:dk2>
        <a:srgbClr val="0D1E4D"/>
      </a:dk2>
      <a:lt2>
        <a:srgbClr val="E7E6E6"/>
      </a:lt2>
      <a:accent1>
        <a:srgbClr val="0D1E4D"/>
      </a:accent1>
      <a:accent2>
        <a:srgbClr val="DBDDF0"/>
      </a:accent2>
      <a:accent3>
        <a:srgbClr val="003399"/>
      </a:accent3>
      <a:accent4>
        <a:srgbClr val="EE7151"/>
      </a:accent4>
      <a:accent5>
        <a:srgbClr val="3F64AB"/>
      </a:accent5>
      <a:accent6>
        <a:srgbClr val="0BBBEF"/>
      </a:accent6>
      <a:hlink>
        <a:srgbClr val="0563C1"/>
      </a:hlink>
      <a:folHlink>
        <a:srgbClr val="954F72"/>
      </a:folHlink>
    </a:clrScheme>
    <a:fontScheme name="Benutzerdefiniert 1">
      <a:majorFont>
        <a:latin typeface="Source Sans Pro"/>
        <a:ea typeface=""/>
        <a:cs typeface=""/>
      </a:majorFont>
      <a:minorFont>
        <a:latin typeface="Source Sans Pro"/>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A_DAAD_PPT_2023" id="{754B8948-A295-D741-A4B3-5BA854C32CF7}" vid="{81657B74-E84D-1742-B590-522B35CCFE07}"/>
    </a:ext>
  </a:extLst>
</a:theme>
</file>

<file path=ppt/theme/theme2.xml><?xml version="1.0" encoding="utf-8"?>
<a:theme xmlns:a="http://schemas.openxmlformats.org/drawingml/2006/main" name="Junge Zielgruppe">
  <a:themeElements>
    <a:clrScheme name="Benutzerdefiniert 2">
      <a:dk1>
        <a:srgbClr val="000000"/>
      </a:dk1>
      <a:lt1>
        <a:srgbClr val="FFFFFF"/>
      </a:lt1>
      <a:dk2>
        <a:srgbClr val="0D1E4D"/>
      </a:dk2>
      <a:lt2>
        <a:srgbClr val="E7E6E6"/>
      </a:lt2>
      <a:accent1>
        <a:srgbClr val="0D1E4D"/>
      </a:accent1>
      <a:accent2>
        <a:srgbClr val="DBDDF0"/>
      </a:accent2>
      <a:accent3>
        <a:srgbClr val="003399"/>
      </a:accent3>
      <a:accent4>
        <a:srgbClr val="EE7151"/>
      </a:accent4>
      <a:accent5>
        <a:srgbClr val="3F64AB"/>
      </a:accent5>
      <a:accent6>
        <a:srgbClr val="0BBBEF"/>
      </a:accent6>
      <a:hlink>
        <a:srgbClr val="0563C1"/>
      </a:hlink>
      <a:folHlink>
        <a:srgbClr val="954F72"/>
      </a:folHlink>
    </a:clrScheme>
    <a:fontScheme name="Benutzerdefiniert 1">
      <a:majorFont>
        <a:latin typeface="Source Sans Pro"/>
        <a:ea typeface=""/>
        <a:cs typeface=""/>
      </a:majorFont>
      <a:minorFont>
        <a:latin typeface="Source Sans Pro"/>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A_DAAD_PPT_2025.pptx" id="{869F3AE5-6AB6-460A-82B4-50E8C9327DA2}" vid="{B8787526-DD43-4EE9-BC05-9230C0309730}"/>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1276</Words>
  <Application>Microsoft Office PowerPoint</Application>
  <PresentationFormat>Breitbild</PresentationFormat>
  <Paragraphs>140</Paragraphs>
  <Slides>17</Slides>
  <Notes>1</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17</vt:i4>
      </vt:variant>
    </vt:vector>
  </HeadingPairs>
  <TitlesOfParts>
    <vt:vector size="24" baseType="lpstr">
      <vt:lpstr>Arial</vt:lpstr>
      <vt:lpstr>Calibri</vt:lpstr>
      <vt:lpstr>Source Sans Pro</vt:lpstr>
      <vt:lpstr>Source Sans Pro SemiBold</vt:lpstr>
      <vt:lpstr>Wingdings</vt:lpstr>
      <vt:lpstr>NA_DAAD</vt:lpstr>
      <vt:lpstr>Junge Zielgruppe</vt:lpstr>
      <vt:lpstr>Erasmus+ macht´s möglich</vt:lpstr>
      <vt:lpstr>Disclaimer</vt:lpstr>
      <vt:lpstr>Warum chancengerechte Auslandsaufenthalte?</vt:lpstr>
      <vt:lpstr>Erasmus+ macht´s möglich </vt:lpstr>
      <vt:lpstr>Was fördert Erasmus+? </vt:lpstr>
      <vt:lpstr>Ziel – Mehr Chancengerechtigkeit </vt:lpstr>
      <vt:lpstr>Inklusion und Vielfalt im Erasmus+ Programm</vt:lpstr>
      <vt:lpstr>Zusatzförderung durch einen Aufstockungsbetrag  (Top up)</vt:lpstr>
      <vt:lpstr>Zusatzförderung durch einen Realkostenantrag</vt:lpstr>
      <vt:lpstr>Realkostenantrag – die wichtigsten Schritte</vt:lpstr>
      <vt:lpstr>Studierende mit einer Behinderung oder chronischer Erkrankung</vt:lpstr>
      <vt:lpstr>PowerPoint-Präsentation</vt:lpstr>
      <vt:lpstr>PowerPoint-Präsentation</vt:lpstr>
      <vt:lpstr>PowerPoint-Präsentation</vt:lpstr>
      <vt:lpstr>Wo finde ich weitere Informationen?</vt:lpstr>
      <vt:lpstr>Social Media-Kanäle der NA DAAD QR-Codes zum Scannen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Erasmus+ Inclusion</dc:title>
  <dc:creator>Frauke Stebner</dc:creator>
  <cp:keywords>Erasmus+; Inklusion; Realkostenanträge</cp:keywords>
  <cp:lastModifiedBy>Elena Sangion</cp:lastModifiedBy>
  <cp:revision>255</cp:revision>
  <dcterms:created xsi:type="dcterms:W3CDTF">2023-03-30T08:57:42Z</dcterms:created>
  <dcterms:modified xsi:type="dcterms:W3CDTF">2026-08-26T12:19:08Z</dcterms:modified>
</cp:coreProperties>
</file>