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modernComment_117_C068712A.xml" ContentType="application/vnd.ms-powerpoint.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8" r:id="rId2"/>
    <p:sldId id="284" r:id="rId3"/>
    <p:sldId id="279" r:id="rId4"/>
    <p:sldId id="257" r:id="rId5"/>
    <p:sldId id="286" r:id="rId6"/>
    <p:sldId id="282" r:id="rId7"/>
    <p:sldId id="283" r:id="rId8"/>
    <p:sldId id="287" r:id="rId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FAD1248-FEA3-6796-4058-8BD980F8989A}" name="Yvonne Klaus" initials="YK" userId="S::klaus@daad.de::5d3804f0-4f26-44d9-996b-51163c8a2ae9"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p:scale>
          <a:sx n="125" d="100"/>
          <a:sy n="125" d="100"/>
        </p:scale>
        <p:origin x="3906" y="6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omments/modernComment_117_C068712A.xml><?xml version="1.0" encoding="utf-8"?>
<p188:cmLst xmlns:a="http://schemas.openxmlformats.org/drawingml/2006/main" xmlns:r="http://schemas.openxmlformats.org/officeDocument/2006/relationships" xmlns:p188="http://schemas.microsoft.com/office/powerpoint/2018/8/main">
  <p188:cm id="{266144A5-52BB-461D-B180-F55F2D30C626}" authorId="{1FAD1248-FEA3-6796-4058-8BD980F8989A}" created="2024-11-04T10:37:26.772">
    <ac:deMkLst xmlns:ac="http://schemas.microsoft.com/office/drawing/2013/main/command">
      <pc:docMk xmlns:pc="http://schemas.microsoft.com/office/powerpoint/2013/main/command"/>
      <pc:sldMk xmlns:pc="http://schemas.microsoft.com/office/powerpoint/2013/main/command" cId="3228070186" sldId="279"/>
      <ac:picMk id="4" creationId="{0D7B7966-7A89-5334-95DB-1299353DBB23}"/>
    </ac:deMkLst>
    <p188:txBody>
      <a:bodyPr/>
      <a:lstStyle/>
      <a:p>
        <a:r>
          <a:rPr lang="de-DE"/>
          <a:t>https://www.greenerasmus.org/before-mobility/travel</a:t>
        </a:r>
      </a:p>
    </p188:txBody>
  </p188:cm>
</p188:cmLst>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21F3ED-997F-41E3-B8CC-E70D547ADE68}" type="doc">
      <dgm:prSet loTypeId="urn:microsoft.com/office/officeart/2005/8/layout/default" loCatId="list" qsTypeId="urn:microsoft.com/office/officeart/2005/8/quickstyle/simple2" qsCatId="simple" csTypeId="urn:microsoft.com/office/officeart/2005/8/colors/colorful5" csCatId="colorful" phldr="1"/>
      <dgm:spPr/>
      <dgm:t>
        <a:bodyPr/>
        <a:lstStyle/>
        <a:p>
          <a:endParaRPr lang="de-DE"/>
        </a:p>
      </dgm:t>
    </dgm:pt>
    <dgm:pt modelId="{54D0AD6E-99D3-4694-B1F6-7225BE994470}">
      <dgm:prSet phldrT="[Text]" phldr="0"/>
      <dgm:spPr/>
      <dgm:t>
        <a:bodyPr/>
        <a:lstStyle/>
        <a:p>
          <a:pPr algn="ctr" rtl="0"/>
          <a:r>
            <a:rPr lang="de-DE" dirty="0">
              <a:latin typeface="Source Sans Pro"/>
            </a:rPr>
            <a:t>Bei Kleidung und Haushaltsartikeln: </a:t>
          </a:r>
          <a:br>
            <a:rPr lang="de-DE" dirty="0">
              <a:latin typeface="Source Sans Pro"/>
            </a:rPr>
          </a:br>
          <a:r>
            <a:rPr lang="de-DE" dirty="0">
              <a:latin typeface="Source Sans Pro"/>
            </a:rPr>
            <a:t>Second Hand / Kleinanzeigen / Flohmarktgruppen in sozialen Medien / Schwarzes Brett der Hochschule </a:t>
          </a:r>
        </a:p>
      </dgm:t>
    </dgm:pt>
    <dgm:pt modelId="{130E49F3-1388-4296-8BDD-C678A6901B76}" type="parTrans" cxnId="{56E1C477-634A-4631-8E93-3B2E28FCFE63}">
      <dgm:prSet/>
      <dgm:spPr/>
      <dgm:t>
        <a:bodyPr/>
        <a:lstStyle/>
        <a:p>
          <a:endParaRPr lang="de-DE"/>
        </a:p>
      </dgm:t>
    </dgm:pt>
    <dgm:pt modelId="{017E2EB8-09A0-4801-A609-7DF9571E2AE8}" type="sibTrans" cxnId="{56E1C477-634A-4631-8E93-3B2E28FCFE63}">
      <dgm:prSet/>
      <dgm:spPr/>
      <dgm:t>
        <a:bodyPr/>
        <a:lstStyle/>
        <a:p>
          <a:endParaRPr lang="de-DE"/>
        </a:p>
      </dgm:t>
    </dgm:pt>
    <dgm:pt modelId="{DAD5D40D-0EBA-44B7-9101-33B803E797BB}">
      <dgm:prSet phldrT="[Text]" phldr="0"/>
      <dgm:spPr/>
      <dgm:t>
        <a:bodyPr/>
        <a:lstStyle/>
        <a:p>
          <a:pPr algn="ctr" rtl="0"/>
          <a:r>
            <a:rPr lang="de-DE" dirty="0">
              <a:latin typeface="Source Sans Pro"/>
            </a:rPr>
            <a:t>Nachhaltige Initiativen und lokale Umweltschutzprojekte unterstützen, </a:t>
          </a:r>
          <a:br>
            <a:rPr lang="de-DE" dirty="0">
              <a:latin typeface="Source Sans Pro"/>
            </a:rPr>
          </a:br>
          <a:r>
            <a:rPr lang="de-DE" dirty="0">
              <a:latin typeface="Source Sans Pro"/>
            </a:rPr>
            <a:t>z.B. Beach-Clean-</a:t>
          </a:r>
          <a:r>
            <a:rPr lang="de-DE" dirty="0" err="1">
              <a:latin typeface="Source Sans Pro"/>
            </a:rPr>
            <a:t>Ups</a:t>
          </a:r>
          <a:endParaRPr lang="de-DE" dirty="0"/>
        </a:p>
      </dgm:t>
    </dgm:pt>
    <dgm:pt modelId="{6AA1454E-2069-4630-A8AD-C1F3D181854E}" type="parTrans" cxnId="{3E2F2874-B430-40C5-8DF0-50E2C1068191}">
      <dgm:prSet/>
      <dgm:spPr/>
      <dgm:t>
        <a:bodyPr/>
        <a:lstStyle/>
        <a:p>
          <a:endParaRPr lang="de-DE"/>
        </a:p>
      </dgm:t>
    </dgm:pt>
    <dgm:pt modelId="{A2FFF313-6149-4D05-9704-E6B76A36DECF}" type="sibTrans" cxnId="{3E2F2874-B430-40C5-8DF0-50E2C1068191}">
      <dgm:prSet/>
      <dgm:spPr/>
      <dgm:t>
        <a:bodyPr/>
        <a:lstStyle/>
        <a:p>
          <a:endParaRPr lang="de-DE"/>
        </a:p>
      </dgm:t>
    </dgm:pt>
    <dgm:pt modelId="{548E165B-DD7D-48DD-97A8-BA7E877CE577}">
      <dgm:prSet phldr="0"/>
      <dgm:spPr/>
      <dgm:t>
        <a:bodyPr/>
        <a:lstStyle/>
        <a:p>
          <a:pPr algn="ctr" rtl="0">
            <a:lnSpc>
              <a:spcPct val="120000"/>
            </a:lnSpc>
          </a:pPr>
          <a:r>
            <a:rPr lang="de-DE" dirty="0">
              <a:latin typeface="Source Sans Pro"/>
            </a:rPr>
            <a:t>Regionale und saisonale Lebensmittel kaufen, Foodsharing nutzen</a:t>
          </a:r>
          <a:endParaRPr lang="en-US" dirty="0">
            <a:latin typeface="Source Sans Pro"/>
          </a:endParaRPr>
        </a:p>
      </dgm:t>
    </dgm:pt>
    <dgm:pt modelId="{D17678CD-237F-4925-BA51-21D83DBD4994}" type="parTrans" cxnId="{7C5DBDBE-893A-459E-8C61-579D1B7324E3}">
      <dgm:prSet/>
      <dgm:spPr/>
      <dgm:t>
        <a:bodyPr/>
        <a:lstStyle/>
        <a:p>
          <a:endParaRPr lang="de-DE"/>
        </a:p>
      </dgm:t>
    </dgm:pt>
    <dgm:pt modelId="{D2ECB2EE-D05C-4C95-B20F-C979F718C6A2}" type="sibTrans" cxnId="{7C5DBDBE-893A-459E-8C61-579D1B7324E3}">
      <dgm:prSet/>
      <dgm:spPr/>
      <dgm:t>
        <a:bodyPr/>
        <a:lstStyle/>
        <a:p>
          <a:endParaRPr lang="de-DE"/>
        </a:p>
      </dgm:t>
    </dgm:pt>
    <dgm:pt modelId="{B06B94ED-7341-4A6B-A9B1-4FCC818009DF}">
      <dgm:prSet phldr="0"/>
      <dgm:spPr/>
      <dgm:t>
        <a:bodyPr/>
        <a:lstStyle/>
        <a:p>
          <a:pPr algn="ctr">
            <a:lnSpc>
              <a:spcPct val="120000"/>
            </a:lnSpc>
          </a:pPr>
          <a:r>
            <a:rPr lang="de-DE" dirty="0">
              <a:latin typeface="Source Sans Pro"/>
            </a:rPr>
            <a:t>Wiederverwendbare Trinkflaschen benutzen</a:t>
          </a:r>
          <a:endParaRPr lang="en-US" dirty="0">
            <a:latin typeface="Source Sans Pro"/>
          </a:endParaRPr>
        </a:p>
      </dgm:t>
    </dgm:pt>
    <dgm:pt modelId="{C0980395-9496-4F46-9655-D51C0438CCDF}" type="parTrans" cxnId="{48D0CBE4-F580-4F5E-A464-F903E5D141A3}">
      <dgm:prSet/>
      <dgm:spPr/>
      <dgm:t>
        <a:bodyPr/>
        <a:lstStyle/>
        <a:p>
          <a:endParaRPr lang="de-DE"/>
        </a:p>
      </dgm:t>
    </dgm:pt>
    <dgm:pt modelId="{AFC0838D-3822-4BDE-A620-3541664D36CA}" type="sibTrans" cxnId="{48D0CBE4-F580-4F5E-A464-F903E5D141A3}">
      <dgm:prSet/>
      <dgm:spPr/>
      <dgm:t>
        <a:bodyPr/>
        <a:lstStyle/>
        <a:p>
          <a:endParaRPr lang="de-DE"/>
        </a:p>
      </dgm:t>
    </dgm:pt>
    <dgm:pt modelId="{90E148C6-8804-4D5D-9C02-9167ED49CC4C}">
      <dgm:prSet phldr="0"/>
      <dgm:spPr/>
      <dgm:t>
        <a:bodyPr/>
        <a:lstStyle/>
        <a:p>
          <a:pPr algn="ctr">
            <a:lnSpc>
              <a:spcPct val="120000"/>
            </a:lnSpc>
          </a:pPr>
          <a:r>
            <a:rPr lang="de-DE" dirty="0">
              <a:latin typeface="Source Sans Pro"/>
            </a:rPr>
            <a:t>Mülltrennung und Recycling (Kreislaufwirtschaft)</a:t>
          </a:r>
          <a:endParaRPr lang="en-US" dirty="0">
            <a:latin typeface="Source Sans Pro"/>
          </a:endParaRPr>
        </a:p>
      </dgm:t>
    </dgm:pt>
    <dgm:pt modelId="{224A6E56-058E-4444-8C72-BAD0863CCF79}" type="parTrans" cxnId="{2D3B045F-EA7F-44A2-9205-F6C5F98CB051}">
      <dgm:prSet/>
      <dgm:spPr/>
      <dgm:t>
        <a:bodyPr/>
        <a:lstStyle/>
        <a:p>
          <a:endParaRPr lang="de-DE"/>
        </a:p>
      </dgm:t>
    </dgm:pt>
    <dgm:pt modelId="{48BF3FEA-49FE-46AC-A786-50D6CE92F8F3}" type="sibTrans" cxnId="{2D3B045F-EA7F-44A2-9205-F6C5F98CB051}">
      <dgm:prSet/>
      <dgm:spPr/>
      <dgm:t>
        <a:bodyPr/>
        <a:lstStyle/>
        <a:p>
          <a:endParaRPr lang="de-DE"/>
        </a:p>
      </dgm:t>
    </dgm:pt>
    <dgm:pt modelId="{1C59FFA7-CD32-45F9-A8DE-79F01F8D1BA9}">
      <dgm:prSet phldr="0"/>
      <dgm:spPr/>
      <dgm:t>
        <a:bodyPr/>
        <a:lstStyle/>
        <a:p>
          <a:pPr algn="ctr">
            <a:lnSpc>
              <a:spcPct val="120000"/>
            </a:lnSpc>
          </a:pPr>
          <a:r>
            <a:rPr lang="de-DE" dirty="0">
              <a:latin typeface="Source Sans Pro"/>
            </a:rPr>
            <a:t>Wasser und Strom sparen</a:t>
          </a:r>
          <a:endParaRPr lang="en-US" dirty="0">
            <a:latin typeface="Source Sans Pro"/>
          </a:endParaRPr>
        </a:p>
      </dgm:t>
    </dgm:pt>
    <dgm:pt modelId="{8D8FFA80-5248-469E-8EAE-9B1A83149012}" type="parTrans" cxnId="{CC703950-B452-4F34-A697-551FDDB28730}">
      <dgm:prSet/>
      <dgm:spPr/>
      <dgm:t>
        <a:bodyPr/>
        <a:lstStyle/>
        <a:p>
          <a:endParaRPr lang="de-DE"/>
        </a:p>
      </dgm:t>
    </dgm:pt>
    <dgm:pt modelId="{BA27E60E-8FC4-4C35-A8DB-75FDAB9CEE7B}" type="sibTrans" cxnId="{CC703950-B452-4F34-A697-551FDDB28730}">
      <dgm:prSet/>
      <dgm:spPr/>
      <dgm:t>
        <a:bodyPr/>
        <a:lstStyle/>
        <a:p>
          <a:endParaRPr lang="de-DE"/>
        </a:p>
      </dgm:t>
    </dgm:pt>
    <dgm:pt modelId="{A0EAC69C-EE63-4C0B-8232-B3A4A4DA3FD1}">
      <dgm:prSet phldr="0"/>
      <dgm:spPr/>
      <dgm:t>
        <a:bodyPr/>
        <a:lstStyle/>
        <a:p>
          <a:pPr algn="ctr">
            <a:lnSpc>
              <a:spcPct val="120000"/>
            </a:lnSpc>
          </a:pPr>
          <a:r>
            <a:rPr lang="de-DE" dirty="0">
              <a:latin typeface="Source Sans Pro"/>
            </a:rPr>
            <a:t>Engagement in Hochschulgruppen</a:t>
          </a:r>
          <a:endParaRPr lang="en-US" dirty="0">
            <a:latin typeface="Source Sans Pro"/>
          </a:endParaRPr>
        </a:p>
      </dgm:t>
    </dgm:pt>
    <dgm:pt modelId="{2D4DAFD8-2BE2-4287-AC89-924D20662E43}" type="parTrans" cxnId="{1332504E-7973-4DA6-9D48-9C7F787DA98C}">
      <dgm:prSet/>
      <dgm:spPr/>
      <dgm:t>
        <a:bodyPr/>
        <a:lstStyle/>
        <a:p>
          <a:endParaRPr lang="de-DE"/>
        </a:p>
      </dgm:t>
    </dgm:pt>
    <dgm:pt modelId="{0E0678B8-AEBC-4FA0-BA36-3C95B7A3A669}" type="sibTrans" cxnId="{1332504E-7973-4DA6-9D48-9C7F787DA98C}">
      <dgm:prSet/>
      <dgm:spPr/>
      <dgm:t>
        <a:bodyPr/>
        <a:lstStyle/>
        <a:p>
          <a:endParaRPr lang="de-DE"/>
        </a:p>
      </dgm:t>
    </dgm:pt>
    <dgm:pt modelId="{AB6CCB3E-4D31-4428-859A-8D66D1240833}">
      <dgm:prSet phldr="0"/>
      <dgm:spPr/>
      <dgm:t>
        <a:bodyPr/>
        <a:lstStyle/>
        <a:p>
          <a:pPr algn="ctr">
            <a:lnSpc>
              <a:spcPct val="120000"/>
            </a:lnSpc>
          </a:pPr>
          <a:r>
            <a:rPr lang="de-DE" dirty="0">
              <a:latin typeface="Source Sans Pro"/>
            </a:rPr>
            <a:t>Mobilität: Studierendentickets, Fahrrad, Bus- und Bahnfahrten für Reisen innerhalb des Ziellandes</a:t>
          </a:r>
        </a:p>
      </dgm:t>
    </dgm:pt>
    <dgm:pt modelId="{C6066FBB-834C-4E96-A47F-93234C3E7765}" type="parTrans" cxnId="{F3296BC1-1F8F-4E2D-AD81-EDD89E1715AA}">
      <dgm:prSet/>
      <dgm:spPr/>
      <dgm:t>
        <a:bodyPr/>
        <a:lstStyle/>
        <a:p>
          <a:endParaRPr lang="de-DE"/>
        </a:p>
      </dgm:t>
    </dgm:pt>
    <dgm:pt modelId="{0D0CF61D-FB3F-461C-9BEC-8A5ABA17CC6E}" type="sibTrans" cxnId="{F3296BC1-1F8F-4E2D-AD81-EDD89E1715AA}">
      <dgm:prSet/>
      <dgm:spPr/>
      <dgm:t>
        <a:bodyPr/>
        <a:lstStyle/>
        <a:p>
          <a:endParaRPr lang="de-DE"/>
        </a:p>
      </dgm:t>
    </dgm:pt>
    <dgm:pt modelId="{20B93AC6-2FC0-46A6-8710-4A2A626EE4F1}">
      <dgm:prSet phldr="0"/>
      <dgm:spPr/>
      <dgm:t>
        <a:bodyPr/>
        <a:lstStyle/>
        <a:p>
          <a:pPr algn="ctr">
            <a:lnSpc>
              <a:spcPct val="120000"/>
            </a:lnSpc>
          </a:pPr>
          <a:r>
            <a:rPr lang="de-DE" dirty="0">
              <a:latin typeface="Source Sans Pro"/>
            </a:rPr>
            <a:t>Auswahl klimafreundlicher Unterkünfte</a:t>
          </a:r>
          <a:endParaRPr lang="en-US" dirty="0">
            <a:latin typeface="Source Sans Pro"/>
          </a:endParaRPr>
        </a:p>
      </dgm:t>
    </dgm:pt>
    <dgm:pt modelId="{0051C256-5B53-4027-B214-7C70D943BEBA}" type="parTrans" cxnId="{759E18CD-6FB4-462F-B6CA-F7898800DD6E}">
      <dgm:prSet/>
      <dgm:spPr/>
      <dgm:t>
        <a:bodyPr/>
        <a:lstStyle/>
        <a:p>
          <a:endParaRPr lang="de-DE"/>
        </a:p>
      </dgm:t>
    </dgm:pt>
    <dgm:pt modelId="{CC807CA3-BEF5-4FEA-9E1D-E1D01B746C55}" type="sibTrans" cxnId="{759E18CD-6FB4-462F-B6CA-F7898800DD6E}">
      <dgm:prSet/>
      <dgm:spPr/>
      <dgm:t>
        <a:bodyPr/>
        <a:lstStyle/>
        <a:p>
          <a:endParaRPr lang="de-DE"/>
        </a:p>
      </dgm:t>
    </dgm:pt>
    <dgm:pt modelId="{96E9CFA2-CF15-40D4-84C6-71F99BC801F6}">
      <dgm:prSet phldr="0"/>
      <dgm:spPr/>
      <dgm:t>
        <a:bodyPr/>
        <a:lstStyle/>
        <a:p>
          <a:pPr algn="ctr">
            <a:lnSpc>
              <a:spcPct val="120000"/>
            </a:lnSpc>
          </a:pPr>
          <a:r>
            <a:rPr lang="de-DE" dirty="0">
              <a:latin typeface="Source Sans Pro"/>
            </a:rPr>
            <a:t>Erkundung von nachhaltigen Attraktionen und Sehenswürdigkeiten</a:t>
          </a:r>
        </a:p>
      </dgm:t>
    </dgm:pt>
    <dgm:pt modelId="{7769B490-D16A-4F10-8F23-38A6B2AA6E00}" type="parTrans" cxnId="{D8B9E4CC-CA44-4D72-822C-12B9C03019C6}">
      <dgm:prSet/>
      <dgm:spPr/>
      <dgm:t>
        <a:bodyPr/>
        <a:lstStyle/>
        <a:p>
          <a:endParaRPr lang="de-DE"/>
        </a:p>
      </dgm:t>
    </dgm:pt>
    <dgm:pt modelId="{9051A695-56B2-4DA3-8FEE-0E0ADFB813D7}" type="sibTrans" cxnId="{D8B9E4CC-CA44-4D72-822C-12B9C03019C6}">
      <dgm:prSet/>
      <dgm:spPr/>
      <dgm:t>
        <a:bodyPr/>
        <a:lstStyle/>
        <a:p>
          <a:endParaRPr lang="de-DE"/>
        </a:p>
      </dgm:t>
    </dgm:pt>
    <dgm:pt modelId="{CDD7072D-6602-433F-8661-2CC3421C3B99}">
      <dgm:prSet phldr="0"/>
      <dgm:spPr/>
      <dgm:t>
        <a:bodyPr/>
        <a:lstStyle/>
        <a:p>
          <a:pPr algn="ctr" rtl="0">
            <a:lnSpc>
              <a:spcPct val="120000"/>
            </a:lnSpc>
          </a:pPr>
          <a:r>
            <a:rPr lang="de-DE" dirty="0">
              <a:latin typeface="Source Sans Pro"/>
            </a:rPr>
            <a:t>Möglichst plastikfrei einkaufen z.B. eigene Einkaufstasche mitnehmen</a:t>
          </a:r>
        </a:p>
      </dgm:t>
    </dgm:pt>
    <dgm:pt modelId="{47DF9138-982F-430C-81C5-76397F37C2C8}" type="parTrans" cxnId="{9977F135-5BE9-473A-A57D-0308A522A56D}">
      <dgm:prSet/>
      <dgm:spPr/>
      <dgm:t>
        <a:bodyPr/>
        <a:lstStyle/>
        <a:p>
          <a:endParaRPr lang="de-DE"/>
        </a:p>
      </dgm:t>
    </dgm:pt>
    <dgm:pt modelId="{B81F78D4-3374-452F-80C5-93BD19F23BB0}" type="sibTrans" cxnId="{9977F135-5BE9-473A-A57D-0308A522A56D}">
      <dgm:prSet/>
      <dgm:spPr/>
      <dgm:t>
        <a:bodyPr/>
        <a:lstStyle/>
        <a:p>
          <a:endParaRPr lang="de-DE"/>
        </a:p>
      </dgm:t>
    </dgm:pt>
    <dgm:pt modelId="{52599F93-B4A9-4E77-9729-DCADBE206C24}">
      <dgm:prSet phldr="0"/>
      <dgm:spPr/>
      <dgm:t>
        <a:bodyPr/>
        <a:lstStyle/>
        <a:p>
          <a:pPr algn="ctr" rtl="0">
            <a:lnSpc>
              <a:spcPct val="120000"/>
            </a:lnSpc>
          </a:pPr>
          <a:r>
            <a:rPr lang="de-DE" dirty="0">
              <a:latin typeface="Source Sans Pro"/>
            </a:rPr>
            <a:t> </a:t>
          </a:r>
        </a:p>
      </dgm:t>
    </dgm:pt>
    <dgm:pt modelId="{4129B19D-929B-4BBA-ACA7-17ED25375EDC}" type="parTrans" cxnId="{181B11D5-BC8B-44C5-B8B8-776E6F4C43A7}">
      <dgm:prSet/>
      <dgm:spPr/>
      <dgm:t>
        <a:bodyPr/>
        <a:lstStyle/>
        <a:p>
          <a:endParaRPr lang="de-DE"/>
        </a:p>
      </dgm:t>
    </dgm:pt>
    <dgm:pt modelId="{939071DD-83C3-461B-9C3A-46059EE9B5BE}" type="sibTrans" cxnId="{181B11D5-BC8B-44C5-B8B8-776E6F4C43A7}">
      <dgm:prSet/>
      <dgm:spPr/>
      <dgm:t>
        <a:bodyPr/>
        <a:lstStyle/>
        <a:p>
          <a:endParaRPr lang="de-DE"/>
        </a:p>
      </dgm:t>
    </dgm:pt>
    <dgm:pt modelId="{288DE1EE-5F6A-4ED4-A513-F2B8513CEF81}" type="pres">
      <dgm:prSet presAssocID="{A721F3ED-997F-41E3-B8CC-E70D547ADE68}" presName="diagram" presStyleCnt="0">
        <dgm:presLayoutVars>
          <dgm:dir/>
          <dgm:resizeHandles val="exact"/>
        </dgm:presLayoutVars>
      </dgm:prSet>
      <dgm:spPr/>
    </dgm:pt>
    <dgm:pt modelId="{EB45491A-283E-4D3E-A028-B268BCB9E435}" type="pres">
      <dgm:prSet presAssocID="{54D0AD6E-99D3-4694-B1F6-7225BE994470}" presName="node" presStyleLbl="node1" presStyleIdx="0" presStyleCnt="12">
        <dgm:presLayoutVars>
          <dgm:bulletEnabled val="1"/>
        </dgm:presLayoutVars>
      </dgm:prSet>
      <dgm:spPr/>
    </dgm:pt>
    <dgm:pt modelId="{721CB17A-6211-4ECE-8900-EF5E06DFA80C}" type="pres">
      <dgm:prSet presAssocID="{017E2EB8-09A0-4801-A609-7DF9571E2AE8}" presName="sibTrans" presStyleCnt="0"/>
      <dgm:spPr/>
    </dgm:pt>
    <dgm:pt modelId="{35765610-F169-4ACA-890D-D897648240FB}" type="pres">
      <dgm:prSet presAssocID="{DAD5D40D-0EBA-44B7-9101-33B803E797BB}" presName="node" presStyleLbl="node1" presStyleIdx="1" presStyleCnt="12">
        <dgm:presLayoutVars>
          <dgm:bulletEnabled val="1"/>
        </dgm:presLayoutVars>
      </dgm:prSet>
      <dgm:spPr/>
    </dgm:pt>
    <dgm:pt modelId="{BC1B09A7-771D-4740-BC7C-75A950807A48}" type="pres">
      <dgm:prSet presAssocID="{A2FFF313-6149-4D05-9704-E6B76A36DECF}" presName="sibTrans" presStyleCnt="0"/>
      <dgm:spPr/>
    </dgm:pt>
    <dgm:pt modelId="{D287B0E0-94A0-4FC0-8F0E-321F4E16C753}" type="pres">
      <dgm:prSet presAssocID="{548E165B-DD7D-48DD-97A8-BA7E877CE577}" presName="node" presStyleLbl="node1" presStyleIdx="2" presStyleCnt="12">
        <dgm:presLayoutVars>
          <dgm:bulletEnabled val="1"/>
        </dgm:presLayoutVars>
      </dgm:prSet>
      <dgm:spPr/>
    </dgm:pt>
    <dgm:pt modelId="{7BFBB595-F4BB-4BEE-B308-5AAC641644E7}" type="pres">
      <dgm:prSet presAssocID="{D2ECB2EE-D05C-4C95-B20F-C979F718C6A2}" presName="sibTrans" presStyleCnt="0"/>
      <dgm:spPr/>
    </dgm:pt>
    <dgm:pt modelId="{84BF918F-9DF2-4EB2-B628-322910A88EC2}" type="pres">
      <dgm:prSet presAssocID="{CDD7072D-6602-433F-8661-2CC3421C3B99}" presName="node" presStyleLbl="node1" presStyleIdx="3" presStyleCnt="12">
        <dgm:presLayoutVars>
          <dgm:bulletEnabled val="1"/>
        </dgm:presLayoutVars>
      </dgm:prSet>
      <dgm:spPr/>
    </dgm:pt>
    <dgm:pt modelId="{46948BEF-22B5-4F37-BD03-D134C4158B1B}" type="pres">
      <dgm:prSet presAssocID="{B81F78D4-3374-452F-80C5-93BD19F23BB0}" presName="sibTrans" presStyleCnt="0"/>
      <dgm:spPr/>
    </dgm:pt>
    <dgm:pt modelId="{65330F65-EFDC-4DEE-9300-31C7EA992A45}" type="pres">
      <dgm:prSet presAssocID="{B06B94ED-7341-4A6B-A9B1-4FCC818009DF}" presName="node" presStyleLbl="node1" presStyleIdx="4" presStyleCnt="12">
        <dgm:presLayoutVars>
          <dgm:bulletEnabled val="1"/>
        </dgm:presLayoutVars>
      </dgm:prSet>
      <dgm:spPr/>
    </dgm:pt>
    <dgm:pt modelId="{457CAF3D-4B4A-4BA2-8ECA-0A9C10E63056}" type="pres">
      <dgm:prSet presAssocID="{AFC0838D-3822-4BDE-A620-3541664D36CA}" presName="sibTrans" presStyleCnt="0"/>
      <dgm:spPr/>
    </dgm:pt>
    <dgm:pt modelId="{D32D543B-7815-4652-8C41-8A7B3E54FB98}" type="pres">
      <dgm:prSet presAssocID="{90E148C6-8804-4D5D-9C02-9167ED49CC4C}" presName="node" presStyleLbl="node1" presStyleIdx="5" presStyleCnt="12">
        <dgm:presLayoutVars>
          <dgm:bulletEnabled val="1"/>
        </dgm:presLayoutVars>
      </dgm:prSet>
      <dgm:spPr/>
    </dgm:pt>
    <dgm:pt modelId="{F510086E-4286-44A4-AE71-B02B74A654CC}" type="pres">
      <dgm:prSet presAssocID="{48BF3FEA-49FE-46AC-A786-50D6CE92F8F3}" presName="sibTrans" presStyleCnt="0"/>
      <dgm:spPr/>
    </dgm:pt>
    <dgm:pt modelId="{F464D77D-D085-456C-A415-9B9BC3C0D397}" type="pres">
      <dgm:prSet presAssocID="{1C59FFA7-CD32-45F9-A8DE-79F01F8D1BA9}" presName="node" presStyleLbl="node1" presStyleIdx="6" presStyleCnt="12">
        <dgm:presLayoutVars>
          <dgm:bulletEnabled val="1"/>
        </dgm:presLayoutVars>
      </dgm:prSet>
      <dgm:spPr/>
    </dgm:pt>
    <dgm:pt modelId="{A98FCB2A-33D1-4BA5-B4B1-92A44E0C4001}" type="pres">
      <dgm:prSet presAssocID="{BA27E60E-8FC4-4C35-A8DB-75FDAB9CEE7B}" presName="sibTrans" presStyleCnt="0"/>
      <dgm:spPr/>
    </dgm:pt>
    <dgm:pt modelId="{87DF53BC-D2FA-43B9-8DB1-4D708A52DB25}" type="pres">
      <dgm:prSet presAssocID="{A0EAC69C-EE63-4C0B-8232-B3A4A4DA3FD1}" presName="node" presStyleLbl="node1" presStyleIdx="7" presStyleCnt="12">
        <dgm:presLayoutVars>
          <dgm:bulletEnabled val="1"/>
        </dgm:presLayoutVars>
      </dgm:prSet>
      <dgm:spPr/>
    </dgm:pt>
    <dgm:pt modelId="{0379E0AB-463C-4EE3-A96A-399A0FACE6AB}" type="pres">
      <dgm:prSet presAssocID="{0E0678B8-AEBC-4FA0-BA36-3C95B7A3A669}" presName="sibTrans" presStyleCnt="0"/>
      <dgm:spPr/>
    </dgm:pt>
    <dgm:pt modelId="{C3208948-55C3-4DA5-A1C5-29A60C498087}" type="pres">
      <dgm:prSet presAssocID="{AB6CCB3E-4D31-4428-859A-8D66D1240833}" presName="node" presStyleLbl="node1" presStyleIdx="8" presStyleCnt="12">
        <dgm:presLayoutVars>
          <dgm:bulletEnabled val="1"/>
        </dgm:presLayoutVars>
      </dgm:prSet>
      <dgm:spPr/>
    </dgm:pt>
    <dgm:pt modelId="{BA06CAC8-A93A-450C-B1CF-7B7BF182E768}" type="pres">
      <dgm:prSet presAssocID="{0D0CF61D-FB3F-461C-9BEC-8A5ABA17CC6E}" presName="sibTrans" presStyleCnt="0"/>
      <dgm:spPr/>
    </dgm:pt>
    <dgm:pt modelId="{4E93CB74-8981-4D4F-ACBD-77B51AEA3C65}" type="pres">
      <dgm:prSet presAssocID="{20B93AC6-2FC0-46A6-8710-4A2A626EE4F1}" presName="node" presStyleLbl="node1" presStyleIdx="9" presStyleCnt="12">
        <dgm:presLayoutVars>
          <dgm:bulletEnabled val="1"/>
        </dgm:presLayoutVars>
      </dgm:prSet>
      <dgm:spPr/>
    </dgm:pt>
    <dgm:pt modelId="{2D60CC0B-8D46-4B08-AF40-3F539A62C8B8}" type="pres">
      <dgm:prSet presAssocID="{CC807CA3-BEF5-4FEA-9E1D-E1D01B746C55}" presName="sibTrans" presStyleCnt="0"/>
      <dgm:spPr/>
    </dgm:pt>
    <dgm:pt modelId="{8E664E71-E824-4D9D-8BDB-6471D7F3071F}" type="pres">
      <dgm:prSet presAssocID="{96E9CFA2-CF15-40D4-84C6-71F99BC801F6}" presName="node" presStyleLbl="node1" presStyleIdx="10" presStyleCnt="12">
        <dgm:presLayoutVars>
          <dgm:bulletEnabled val="1"/>
        </dgm:presLayoutVars>
      </dgm:prSet>
      <dgm:spPr/>
    </dgm:pt>
    <dgm:pt modelId="{784E793C-EFEA-4948-8654-9DDC75A7225C}" type="pres">
      <dgm:prSet presAssocID="{9051A695-56B2-4DA3-8FEE-0E0ADFB813D7}" presName="sibTrans" presStyleCnt="0"/>
      <dgm:spPr/>
    </dgm:pt>
    <dgm:pt modelId="{6A64C290-680A-4704-B5FD-E06760135B72}" type="pres">
      <dgm:prSet presAssocID="{52599F93-B4A9-4E77-9729-DCADBE206C24}" presName="node" presStyleLbl="node1" presStyleIdx="11" presStyleCnt="12">
        <dgm:presLayoutVars>
          <dgm:bulletEnabled val="1"/>
        </dgm:presLayoutVars>
      </dgm:prSet>
      <dgm:spPr/>
    </dgm:pt>
  </dgm:ptLst>
  <dgm:cxnLst>
    <dgm:cxn modelId="{A8412C03-C90A-4734-A4E6-2CEA897199EA}" type="presOf" srcId="{DAD5D40D-0EBA-44B7-9101-33B803E797BB}" destId="{35765610-F169-4ACA-890D-D897648240FB}" srcOrd="0" destOrd="0" presId="urn:microsoft.com/office/officeart/2005/8/layout/default"/>
    <dgm:cxn modelId="{9977F135-5BE9-473A-A57D-0308A522A56D}" srcId="{A721F3ED-997F-41E3-B8CC-E70D547ADE68}" destId="{CDD7072D-6602-433F-8661-2CC3421C3B99}" srcOrd="3" destOrd="0" parTransId="{47DF9138-982F-430C-81C5-76397F37C2C8}" sibTransId="{B81F78D4-3374-452F-80C5-93BD19F23BB0}"/>
    <dgm:cxn modelId="{36115F5C-3F63-4500-B720-78C32F0F8348}" type="presOf" srcId="{A0EAC69C-EE63-4C0B-8232-B3A4A4DA3FD1}" destId="{87DF53BC-D2FA-43B9-8DB1-4D708A52DB25}" srcOrd="0" destOrd="0" presId="urn:microsoft.com/office/officeart/2005/8/layout/default"/>
    <dgm:cxn modelId="{2D3B045F-EA7F-44A2-9205-F6C5F98CB051}" srcId="{A721F3ED-997F-41E3-B8CC-E70D547ADE68}" destId="{90E148C6-8804-4D5D-9C02-9167ED49CC4C}" srcOrd="5" destOrd="0" parTransId="{224A6E56-058E-4444-8C72-BAD0863CCF79}" sibTransId="{48BF3FEA-49FE-46AC-A786-50D6CE92F8F3}"/>
    <dgm:cxn modelId="{A74AD75F-2890-4965-AD18-491E4E9E89A7}" type="presOf" srcId="{548E165B-DD7D-48DD-97A8-BA7E877CE577}" destId="{D287B0E0-94A0-4FC0-8F0E-321F4E16C753}" srcOrd="0" destOrd="0" presId="urn:microsoft.com/office/officeart/2005/8/layout/default"/>
    <dgm:cxn modelId="{1F6CF860-35C6-478D-8281-72217E96E2ED}" type="presOf" srcId="{B06B94ED-7341-4A6B-A9B1-4FCC818009DF}" destId="{65330F65-EFDC-4DEE-9300-31C7EA992A45}" srcOrd="0" destOrd="0" presId="urn:microsoft.com/office/officeart/2005/8/layout/default"/>
    <dgm:cxn modelId="{6F09B54C-B9F8-47D6-864D-FD682C808531}" type="presOf" srcId="{90E148C6-8804-4D5D-9C02-9167ED49CC4C}" destId="{D32D543B-7815-4652-8C41-8A7B3E54FB98}" srcOrd="0" destOrd="0" presId="urn:microsoft.com/office/officeart/2005/8/layout/default"/>
    <dgm:cxn modelId="{1332504E-7973-4DA6-9D48-9C7F787DA98C}" srcId="{A721F3ED-997F-41E3-B8CC-E70D547ADE68}" destId="{A0EAC69C-EE63-4C0B-8232-B3A4A4DA3FD1}" srcOrd="7" destOrd="0" parTransId="{2D4DAFD8-2BE2-4287-AC89-924D20662E43}" sibTransId="{0E0678B8-AEBC-4FA0-BA36-3C95B7A3A669}"/>
    <dgm:cxn modelId="{CC703950-B452-4F34-A697-551FDDB28730}" srcId="{A721F3ED-997F-41E3-B8CC-E70D547ADE68}" destId="{1C59FFA7-CD32-45F9-A8DE-79F01F8D1BA9}" srcOrd="6" destOrd="0" parTransId="{8D8FFA80-5248-469E-8EAE-9B1A83149012}" sibTransId="{BA27E60E-8FC4-4C35-A8DB-75FDAB9CEE7B}"/>
    <dgm:cxn modelId="{3E2F2874-B430-40C5-8DF0-50E2C1068191}" srcId="{A721F3ED-997F-41E3-B8CC-E70D547ADE68}" destId="{DAD5D40D-0EBA-44B7-9101-33B803E797BB}" srcOrd="1" destOrd="0" parTransId="{6AA1454E-2069-4630-A8AD-C1F3D181854E}" sibTransId="{A2FFF313-6149-4D05-9704-E6B76A36DECF}"/>
    <dgm:cxn modelId="{56E1C477-634A-4631-8E93-3B2E28FCFE63}" srcId="{A721F3ED-997F-41E3-B8CC-E70D547ADE68}" destId="{54D0AD6E-99D3-4694-B1F6-7225BE994470}" srcOrd="0" destOrd="0" parTransId="{130E49F3-1388-4296-8BDD-C678A6901B76}" sibTransId="{017E2EB8-09A0-4801-A609-7DF9571E2AE8}"/>
    <dgm:cxn modelId="{2A1DA480-E209-49BD-BA39-4562C4DF763E}" type="presOf" srcId="{CDD7072D-6602-433F-8661-2CC3421C3B99}" destId="{84BF918F-9DF2-4EB2-B628-322910A88EC2}" srcOrd="0" destOrd="0" presId="urn:microsoft.com/office/officeart/2005/8/layout/default"/>
    <dgm:cxn modelId="{82E93888-DEA2-47DD-AA63-B2B3C4B84BB6}" type="presOf" srcId="{54D0AD6E-99D3-4694-B1F6-7225BE994470}" destId="{EB45491A-283E-4D3E-A028-B268BCB9E435}" srcOrd="0" destOrd="0" presId="urn:microsoft.com/office/officeart/2005/8/layout/default"/>
    <dgm:cxn modelId="{2265FCB4-5F50-4D9D-B3C4-E52D11796B5E}" type="presOf" srcId="{52599F93-B4A9-4E77-9729-DCADBE206C24}" destId="{6A64C290-680A-4704-B5FD-E06760135B72}" srcOrd="0" destOrd="0" presId="urn:microsoft.com/office/officeart/2005/8/layout/default"/>
    <dgm:cxn modelId="{7C5DBDBE-893A-459E-8C61-579D1B7324E3}" srcId="{A721F3ED-997F-41E3-B8CC-E70D547ADE68}" destId="{548E165B-DD7D-48DD-97A8-BA7E877CE577}" srcOrd="2" destOrd="0" parTransId="{D17678CD-237F-4925-BA51-21D83DBD4994}" sibTransId="{D2ECB2EE-D05C-4C95-B20F-C979F718C6A2}"/>
    <dgm:cxn modelId="{03F64ABF-8E76-4C69-834D-196B4A9802F0}" type="presOf" srcId="{AB6CCB3E-4D31-4428-859A-8D66D1240833}" destId="{C3208948-55C3-4DA5-A1C5-29A60C498087}" srcOrd="0" destOrd="0" presId="urn:microsoft.com/office/officeart/2005/8/layout/default"/>
    <dgm:cxn modelId="{F3296BC1-1F8F-4E2D-AD81-EDD89E1715AA}" srcId="{A721F3ED-997F-41E3-B8CC-E70D547ADE68}" destId="{AB6CCB3E-4D31-4428-859A-8D66D1240833}" srcOrd="8" destOrd="0" parTransId="{C6066FBB-834C-4E96-A47F-93234C3E7765}" sibTransId="{0D0CF61D-FB3F-461C-9BEC-8A5ABA17CC6E}"/>
    <dgm:cxn modelId="{D8B9E4CC-CA44-4D72-822C-12B9C03019C6}" srcId="{A721F3ED-997F-41E3-B8CC-E70D547ADE68}" destId="{96E9CFA2-CF15-40D4-84C6-71F99BC801F6}" srcOrd="10" destOrd="0" parTransId="{7769B490-D16A-4F10-8F23-38A6B2AA6E00}" sibTransId="{9051A695-56B2-4DA3-8FEE-0E0ADFB813D7}"/>
    <dgm:cxn modelId="{759E18CD-6FB4-462F-B6CA-F7898800DD6E}" srcId="{A721F3ED-997F-41E3-B8CC-E70D547ADE68}" destId="{20B93AC6-2FC0-46A6-8710-4A2A626EE4F1}" srcOrd="9" destOrd="0" parTransId="{0051C256-5B53-4027-B214-7C70D943BEBA}" sibTransId="{CC807CA3-BEF5-4FEA-9E1D-E1D01B746C55}"/>
    <dgm:cxn modelId="{7A7531D3-E06C-4569-8C14-6D4893EA6A12}" type="presOf" srcId="{20B93AC6-2FC0-46A6-8710-4A2A626EE4F1}" destId="{4E93CB74-8981-4D4F-ACBD-77B51AEA3C65}" srcOrd="0" destOrd="0" presId="urn:microsoft.com/office/officeart/2005/8/layout/default"/>
    <dgm:cxn modelId="{181B11D5-BC8B-44C5-B8B8-776E6F4C43A7}" srcId="{A721F3ED-997F-41E3-B8CC-E70D547ADE68}" destId="{52599F93-B4A9-4E77-9729-DCADBE206C24}" srcOrd="11" destOrd="0" parTransId="{4129B19D-929B-4BBA-ACA7-17ED25375EDC}" sibTransId="{939071DD-83C3-461B-9C3A-46059EE9B5BE}"/>
    <dgm:cxn modelId="{449F5AE2-0C31-494C-AC6D-107298DC3BBC}" type="presOf" srcId="{1C59FFA7-CD32-45F9-A8DE-79F01F8D1BA9}" destId="{F464D77D-D085-456C-A415-9B9BC3C0D397}" srcOrd="0" destOrd="0" presId="urn:microsoft.com/office/officeart/2005/8/layout/default"/>
    <dgm:cxn modelId="{48D0CBE4-F580-4F5E-A464-F903E5D141A3}" srcId="{A721F3ED-997F-41E3-B8CC-E70D547ADE68}" destId="{B06B94ED-7341-4A6B-A9B1-4FCC818009DF}" srcOrd="4" destOrd="0" parTransId="{C0980395-9496-4F46-9655-D51C0438CCDF}" sibTransId="{AFC0838D-3822-4BDE-A620-3541664D36CA}"/>
    <dgm:cxn modelId="{D1395DEC-DE0E-45E1-B4E9-DF20FA4AB3DD}" type="presOf" srcId="{A721F3ED-997F-41E3-B8CC-E70D547ADE68}" destId="{288DE1EE-5F6A-4ED4-A513-F2B8513CEF81}" srcOrd="0" destOrd="0" presId="urn:microsoft.com/office/officeart/2005/8/layout/default"/>
    <dgm:cxn modelId="{F2FDCFEE-3D5A-4895-ABD3-5BBA590D2F0C}" type="presOf" srcId="{96E9CFA2-CF15-40D4-84C6-71F99BC801F6}" destId="{8E664E71-E824-4D9D-8BDB-6471D7F3071F}" srcOrd="0" destOrd="0" presId="urn:microsoft.com/office/officeart/2005/8/layout/default"/>
    <dgm:cxn modelId="{778377F0-AE9E-4C3C-B890-02FB08D7DA5D}" type="presParOf" srcId="{288DE1EE-5F6A-4ED4-A513-F2B8513CEF81}" destId="{EB45491A-283E-4D3E-A028-B268BCB9E435}" srcOrd="0" destOrd="0" presId="urn:microsoft.com/office/officeart/2005/8/layout/default"/>
    <dgm:cxn modelId="{7FA4EAFD-7F71-4E30-86FA-807A1FB52C36}" type="presParOf" srcId="{288DE1EE-5F6A-4ED4-A513-F2B8513CEF81}" destId="{721CB17A-6211-4ECE-8900-EF5E06DFA80C}" srcOrd="1" destOrd="0" presId="urn:microsoft.com/office/officeart/2005/8/layout/default"/>
    <dgm:cxn modelId="{59A17685-E343-482B-BD7A-98954843B306}" type="presParOf" srcId="{288DE1EE-5F6A-4ED4-A513-F2B8513CEF81}" destId="{35765610-F169-4ACA-890D-D897648240FB}" srcOrd="2" destOrd="0" presId="urn:microsoft.com/office/officeart/2005/8/layout/default"/>
    <dgm:cxn modelId="{4602A40A-45A1-48A1-9980-DC4BBBBFFB91}" type="presParOf" srcId="{288DE1EE-5F6A-4ED4-A513-F2B8513CEF81}" destId="{BC1B09A7-771D-4740-BC7C-75A950807A48}" srcOrd="3" destOrd="0" presId="urn:microsoft.com/office/officeart/2005/8/layout/default"/>
    <dgm:cxn modelId="{BB3C8F2A-DB52-4483-B2A9-0E1C0ECDC09C}" type="presParOf" srcId="{288DE1EE-5F6A-4ED4-A513-F2B8513CEF81}" destId="{D287B0E0-94A0-4FC0-8F0E-321F4E16C753}" srcOrd="4" destOrd="0" presId="urn:microsoft.com/office/officeart/2005/8/layout/default"/>
    <dgm:cxn modelId="{852CF6BA-AF27-4598-B9DC-F2F2D78E3BBF}" type="presParOf" srcId="{288DE1EE-5F6A-4ED4-A513-F2B8513CEF81}" destId="{7BFBB595-F4BB-4BEE-B308-5AAC641644E7}" srcOrd="5" destOrd="0" presId="urn:microsoft.com/office/officeart/2005/8/layout/default"/>
    <dgm:cxn modelId="{9D2C35DA-B819-4561-A290-2AFCF9924321}" type="presParOf" srcId="{288DE1EE-5F6A-4ED4-A513-F2B8513CEF81}" destId="{84BF918F-9DF2-4EB2-B628-322910A88EC2}" srcOrd="6" destOrd="0" presId="urn:microsoft.com/office/officeart/2005/8/layout/default"/>
    <dgm:cxn modelId="{D4BB944E-F28F-4867-808D-E787BC65C3F9}" type="presParOf" srcId="{288DE1EE-5F6A-4ED4-A513-F2B8513CEF81}" destId="{46948BEF-22B5-4F37-BD03-D134C4158B1B}" srcOrd="7" destOrd="0" presId="urn:microsoft.com/office/officeart/2005/8/layout/default"/>
    <dgm:cxn modelId="{AE5509CF-C610-40EF-9116-73D80A17B744}" type="presParOf" srcId="{288DE1EE-5F6A-4ED4-A513-F2B8513CEF81}" destId="{65330F65-EFDC-4DEE-9300-31C7EA992A45}" srcOrd="8" destOrd="0" presId="urn:microsoft.com/office/officeart/2005/8/layout/default"/>
    <dgm:cxn modelId="{441BD871-1994-4CC8-9F26-45D86582FF94}" type="presParOf" srcId="{288DE1EE-5F6A-4ED4-A513-F2B8513CEF81}" destId="{457CAF3D-4B4A-4BA2-8ECA-0A9C10E63056}" srcOrd="9" destOrd="0" presId="urn:microsoft.com/office/officeart/2005/8/layout/default"/>
    <dgm:cxn modelId="{14BE740D-6065-4A4C-95CB-7E83205AEDE1}" type="presParOf" srcId="{288DE1EE-5F6A-4ED4-A513-F2B8513CEF81}" destId="{D32D543B-7815-4652-8C41-8A7B3E54FB98}" srcOrd="10" destOrd="0" presId="urn:microsoft.com/office/officeart/2005/8/layout/default"/>
    <dgm:cxn modelId="{737AC3F4-4AD5-409E-91CF-BA8EBA9B93B8}" type="presParOf" srcId="{288DE1EE-5F6A-4ED4-A513-F2B8513CEF81}" destId="{F510086E-4286-44A4-AE71-B02B74A654CC}" srcOrd="11" destOrd="0" presId="urn:microsoft.com/office/officeart/2005/8/layout/default"/>
    <dgm:cxn modelId="{9ECA8A61-E971-4179-88DD-51BE2589086E}" type="presParOf" srcId="{288DE1EE-5F6A-4ED4-A513-F2B8513CEF81}" destId="{F464D77D-D085-456C-A415-9B9BC3C0D397}" srcOrd="12" destOrd="0" presId="urn:microsoft.com/office/officeart/2005/8/layout/default"/>
    <dgm:cxn modelId="{717959D5-5112-4494-82FC-BEEFDE7C27B2}" type="presParOf" srcId="{288DE1EE-5F6A-4ED4-A513-F2B8513CEF81}" destId="{A98FCB2A-33D1-4BA5-B4B1-92A44E0C4001}" srcOrd="13" destOrd="0" presId="urn:microsoft.com/office/officeart/2005/8/layout/default"/>
    <dgm:cxn modelId="{6CE9B002-68C0-4703-BAD2-229D3660B401}" type="presParOf" srcId="{288DE1EE-5F6A-4ED4-A513-F2B8513CEF81}" destId="{87DF53BC-D2FA-43B9-8DB1-4D708A52DB25}" srcOrd="14" destOrd="0" presId="urn:microsoft.com/office/officeart/2005/8/layout/default"/>
    <dgm:cxn modelId="{6752D5FD-8A7B-4FFB-B8A8-983ACADDEF6F}" type="presParOf" srcId="{288DE1EE-5F6A-4ED4-A513-F2B8513CEF81}" destId="{0379E0AB-463C-4EE3-A96A-399A0FACE6AB}" srcOrd="15" destOrd="0" presId="urn:microsoft.com/office/officeart/2005/8/layout/default"/>
    <dgm:cxn modelId="{E742EA46-B67D-4526-B8C1-85A5AFC87FB3}" type="presParOf" srcId="{288DE1EE-5F6A-4ED4-A513-F2B8513CEF81}" destId="{C3208948-55C3-4DA5-A1C5-29A60C498087}" srcOrd="16" destOrd="0" presId="urn:microsoft.com/office/officeart/2005/8/layout/default"/>
    <dgm:cxn modelId="{C610653A-3FF6-4948-A36D-AA85C16F1357}" type="presParOf" srcId="{288DE1EE-5F6A-4ED4-A513-F2B8513CEF81}" destId="{BA06CAC8-A93A-450C-B1CF-7B7BF182E768}" srcOrd="17" destOrd="0" presId="urn:microsoft.com/office/officeart/2005/8/layout/default"/>
    <dgm:cxn modelId="{3B8A8D2B-B7F0-40A8-9BB2-CC021592FFE6}" type="presParOf" srcId="{288DE1EE-5F6A-4ED4-A513-F2B8513CEF81}" destId="{4E93CB74-8981-4D4F-ACBD-77B51AEA3C65}" srcOrd="18" destOrd="0" presId="urn:microsoft.com/office/officeart/2005/8/layout/default"/>
    <dgm:cxn modelId="{796322EB-98DC-45C8-9A75-1FBBB54CEEC8}" type="presParOf" srcId="{288DE1EE-5F6A-4ED4-A513-F2B8513CEF81}" destId="{2D60CC0B-8D46-4B08-AF40-3F539A62C8B8}" srcOrd="19" destOrd="0" presId="urn:microsoft.com/office/officeart/2005/8/layout/default"/>
    <dgm:cxn modelId="{DA2D84FD-77CE-4ED8-9DD2-D21D3CC66AD4}" type="presParOf" srcId="{288DE1EE-5F6A-4ED4-A513-F2B8513CEF81}" destId="{8E664E71-E824-4D9D-8BDB-6471D7F3071F}" srcOrd="20" destOrd="0" presId="urn:microsoft.com/office/officeart/2005/8/layout/default"/>
    <dgm:cxn modelId="{D07CB4BB-AF90-4F84-85D5-9B5F0FD76A66}" type="presParOf" srcId="{288DE1EE-5F6A-4ED4-A513-F2B8513CEF81}" destId="{784E793C-EFEA-4948-8654-9DDC75A7225C}" srcOrd="21" destOrd="0" presId="urn:microsoft.com/office/officeart/2005/8/layout/default"/>
    <dgm:cxn modelId="{0AD6C2F4-528C-44BA-AAC7-CF6F04B5559C}" type="presParOf" srcId="{288DE1EE-5F6A-4ED4-A513-F2B8513CEF81}" destId="{6A64C290-680A-4704-B5FD-E06760135B72}" srcOrd="2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45491A-283E-4D3E-A028-B268BCB9E435}">
      <dsp:nvSpPr>
        <dsp:cNvPr id="0" name=""/>
        <dsp:cNvSpPr/>
      </dsp:nvSpPr>
      <dsp:spPr>
        <a:xfrm>
          <a:off x="605323" y="2146"/>
          <a:ext cx="2211886" cy="1327131"/>
        </a:xfrm>
        <a:prstGeom prst="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de-DE" sz="1200" kern="1200" dirty="0">
              <a:latin typeface="Source Sans Pro"/>
            </a:rPr>
            <a:t>Bei Kleidung und Haushaltsartikeln: </a:t>
          </a:r>
          <a:br>
            <a:rPr lang="de-DE" sz="1200" kern="1200" dirty="0">
              <a:latin typeface="Source Sans Pro"/>
            </a:rPr>
          </a:br>
          <a:r>
            <a:rPr lang="de-DE" sz="1200" kern="1200" dirty="0">
              <a:latin typeface="Source Sans Pro"/>
            </a:rPr>
            <a:t>Second Hand / Kleinanzeigen / Flohmarktgruppen in sozialen Medien / Schwarzes Brett der Hochschule </a:t>
          </a:r>
        </a:p>
      </dsp:txBody>
      <dsp:txXfrm>
        <a:off x="605323" y="2146"/>
        <a:ext cx="2211886" cy="1327131"/>
      </dsp:txXfrm>
    </dsp:sp>
    <dsp:sp modelId="{35765610-F169-4ACA-890D-D897648240FB}">
      <dsp:nvSpPr>
        <dsp:cNvPr id="0" name=""/>
        <dsp:cNvSpPr/>
      </dsp:nvSpPr>
      <dsp:spPr>
        <a:xfrm>
          <a:off x="3038398" y="2146"/>
          <a:ext cx="2211886" cy="1327131"/>
        </a:xfrm>
        <a:prstGeom prst="rect">
          <a:avLst/>
        </a:prstGeom>
        <a:solidFill>
          <a:schemeClr val="accent5">
            <a:hueOff val="-1104741"/>
            <a:satOff val="-75"/>
            <a:lumOff val="178"/>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de-DE" sz="1200" kern="1200" dirty="0">
              <a:latin typeface="Source Sans Pro"/>
            </a:rPr>
            <a:t>Nachhaltige Initiativen und lokale Umweltschutzprojekte unterstützen, </a:t>
          </a:r>
          <a:br>
            <a:rPr lang="de-DE" sz="1200" kern="1200" dirty="0">
              <a:latin typeface="Source Sans Pro"/>
            </a:rPr>
          </a:br>
          <a:r>
            <a:rPr lang="de-DE" sz="1200" kern="1200" dirty="0">
              <a:latin typeface="Source Sans Pro"/>
            </a:rPr>
            <a:t>z.B. Beach-Clean-</a:t>
          </a:r>
          <a:r>
            <a:rPr lang="de-DE" sz="1200" kern="1200" dirty="0" err="1">
              <a:latin typeface="Source Sans Pro"/>
            </a:rPr>
            <a:t>Ups</a:t>
          </a:r>
          <a:endParaRPr lang="de-DE" sz="1200" kern="1200" dirty="0"/>
        </a:p>
      </dsp:txBody>
      <dsp:txXfrm>
        <a:off x="3038398" y="2146"/>
        <a:ext cx="2211886" cy="1327131"/>
      </dsp:txXfrm>
    </dsp:sp>
    <dsp:sp modelId="{D287B0E0-94A0-4FC0-8F0E-321F4E16C753}">
      <dsp:nvSpPr>
        <dsp:cNvPr id="0" name=""/>
        <dsp:cNvSpPr/>
      </dsp:nvSpPr>
      <dsp:spPr>
        <a:xfrm>
          <a:off x="5471473" y="2146"/>
          <a:ext cx="2211886" cy="1327131"/>
        </a:xfrm>
        <a:prstGeom prst="rect">
          <a:avLst/>
        </a:prstGeom>
        <a:solidFill>
          <a:schemeClr val="accent5">
            <a:hueOff val="-2209482"/>
            <a:satOff val="-150"/>
            <a:lumOff val="357"/>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120000"/>
            </a:lnSpc>
            <a:spcBef>
              <a:spcPct val="0"/>
            </a:spcBef>
            <a:spcAft>
              <a:spcPct val="35000"/>
            </a:spcAft>
            <a:buNone/>
          </a:pPr>
          <a:r>
            <a:rPr lang="de-DE" sz="1200" kern="1200" dirty="0">
              <a:latin typeface="Source Sans Pro"/>
            </a:rPr>
            <a:t>Regionale und saisonale Lebensmittel kaufen, Foodsharing nutzen</a:t>
          </a:r>
          <a:endParaRPr lang="en-US" sz="1200" kern="1200" dirty="0">
            <a:latin typeface="Source Sans Pro"/>
          </a:endParaRPr>
        </a:p>
      </dsp:txBody>
      <dsp:txXfrm>
        <a:off x="5471473" y="2146"/>
        <a:ext cx="2211886" cy="1327131"/>
      </dsp:txXfrm>
    </dsp:sp>
    <dsp:sp modelId="{84BF918F-9DF2-4EB2-B628-322910A88EC2}">
      <dsp:nvSpPr>
        <dsp:cNvPr id="0" name=""/>
        <dsp:cNvSpPr/>
      </dsp:nvSpPr>
      <dsp:spPr>
        <a:xfrm>
          <a:off x="7904548" y="2146"/>
          <a:ext cx="2211886" cy="1327131"/>
        </a:xfrm>
        <a:prstGeom prst="rect">
          <a:avLst/>
        </a:prstGeom>
        <a:solidFill>
          <a:schemeClr val="accent5">
            <a:hueOff val="-3314223"/>
            <a:satOff val="-225"/>
            <a:lumOff val="535"/>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120000"/>
            </a:lnSpc>
            <a:spcBef>
              <a:spcPct val="0"/>
            </a:spcBef>
            <a:spcAft>
              <a:spcPct val="35000"/>
            </a:spcAft>
            <a:buNone/>
          </a:pPr>
          <a:r>
            <a:rPr lang="de-DE" sz="1200" kern="1200" dirty="0">
              <a:latin typeface="Source Sans Pro"/>
            </a:rPr>
            <a:t>Möglichst plastikfrei einkaufen z.B. eigene Einkaufstasche mitnehmen</a:t>
          </a:r>
        </a:p>
      </dsp:txBody>
      <dsp:txXfrm>
        <a:off x="7904548" y="2146"/>
        <a:ext cx="2211886" cy="1327131"/>
      </dsp:txXfrm>
    </dsp:sp>
    <dsp:sp modelId="{65330F65-EFDC-4DEE-9300-31C7EA992A45}">
      <dsp:nvSpPr>
        <dsp:cNvPr id="0" name=""/>
        <dsp:cNvSpPr/>
      </dsp:nvSpPr>
      <dsp:spPr>
        <a:xfrm>
          <a:off x="605323" y="1550467"/>
          <a:ext cx="2211886" cy="1327131"/>
        </a:xfrm>
        <a:prstGeom prst="rect">
          <a:avLst/>
        </a:prstGeom>
        <a:solidFill>
          <a:schemeClr val="accent5">
            <a:hueOff val="-4418963"/>
            <a:satOff val="-300"/>
            <a:lumOff val="713"/>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120000"/>
            </a:lnSpc>
            <a:spcBef>
              <a:spcPct val="0"/>
            </a:spcBef>
            <a:spcAft>
              <a:spcPct val="35000"/>
            </a:spcAft>
            <a:buNone/>
          </a:pPr>
          <a:r>
            <a:rPr lang="de-DE" sz="1200" kern="1200" dirty="0">
              <a:latin typeface="Source Sans Pro"/>
            </a:rPr>
            <a:t>Wiederverwendbare Trinkflaschen benutzen</a:t>
          </a:r>
          <a:endParaRPr lang="en-US" sz="1200" kern="1200" dirty="0">
            <a:latin typeface="Source Sans Pro"/>
          </a:endParaRPr>
        </a:p>
      </dsp:txBody>
      <dsp:txXfrm>
        <a:off x="605323" y="1550467"/>
        <a:ext cx="2211886" cy="1327131"/>
      </dsp:txXfrm>
    </dsp:sp>
    <dsp:sp modelId="{D32D543B-7815-4652-8C41-8A7B3E54FB98}">
      <dsp:nvSpPr>
        <dsp:cNvPr id="0" name=""/>
        <dsp:cNvSpPr/>
      </dsp:nvSpPr>
      <dsp:spPr>
        <a:xfrm>
          <a:off x="3038398" y="1550467"/>
          <a:ext cx="2211886" cy="1327131"/>
        </a:xfrm>
        <a:prstGeom prst="rect">
          <a:avLst/>
        </a:prstGeom>
        <a:solidFill>
          <a:schemeClr val="accent5">
            <a:hueOff val="-5523705"/>
            <a:satOff val="-375"/>
            <a:lumOff val="891"/>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120000"/>
            </a:lnSpc>
            <a:spcBef>
              <a:spcPct val="0"/>
            </a:spcBef>
            <a:spcAft>
              <a:spcPct val="35000"/>
            </a:spcAft>
            <a:buNone/>
          </a:pPr>
          <a:r>
            <a:rPr lang="de-DE" sz="1200" kern="1200" dirty="0">
              <a:latin typeface="Source Sans Pro"/>
            </a:rPr>
            <a:t>Mülltrennung und Recycling (Kreislaufwirtschaft)</a:t>
          </a:r>
          <a:endParaRPr lang="en-US" sz="1200" kern="1200" dirty="0">
            <a:latin typeface="Source Sans Pro"/>
          </a:endParaRPr>
        </a:p>
      </dsp:txBody>
      <dsp:txXfrm>
        <a:off x="3038398" y="1550467"/>
        <a:ext cx="2211886" cy="1327131"/>
      </dsp:txXfrm>
    </dsp:sp>
    <dsp:sp modelId="{F464D77D-D085-456C-A415-9B9BC3C0D397}">
      <dsp:nvSpPr>
        <dsp:cNvPr id="0" name=""/>
        <dsp:cNvSpPr/>
      </dsp:nvSpPr>
      <dsp:spPr>
        <a:xfrm>
          <a:off x="5471473" y="1550467"/>
          <a:ext cx="2211886" cy="1327131"/>
        </a:xfrm>
        <a:prstGeom prst="rect">
          <a:avLst/>
        </a:prstGeom>
        <a:solidFill>
          <a:schemeClr val="accent5">
            <a:hueOff val="-6628445"/>
            <a:satOff val="-451"/>
            <a:lumOff val="1070"/>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120000"/>
            </a:lnSpc>
            <a:spcBef>
              <a:spcPct val="0"/>
            </a:spcBef>
            <a:spcAft>
              <a:spcPct val="35000"/>
            </a:spcAft>
            <a:buNone/>
          </a:pPr>
          <a:r>
            <a:rPr lang="de-DE" sz="1200" kern="1200" dirty="0">
              <a:latin typeface="Source Sans Pro"/>
            </a:rPr>
            <a:t>Wasser und Strom sparen</a:t>
          </a:r>
          <a:endParaRPr lang="en-US" sz="1200" kern="1200" dirty="0">
            <a:latin typeface="Source Sans Pro"/>
          </a:endParaRPr>
        </a:p>
      </dsp:txBody>
      <dsp:txXfrm>
        <a:off x="5471473" y="1550467"/>
        <a:ext cx="2211886" cy="1327131"/>
      </dsp:txXfrm>
    </dsp:sp>
    <dsp:sp modelId="{87DF53BC-D2FA-43B9-8DB1-4D708A52DB25}">
      <dsp:nvSpPr>
        <dsp:cNvPr id="0" name=""/>
        <dsp:cNvSpPr/>
      </dsp:nvSpPr>
      <dsp:spPr>
        <a:xfrm>
          <a:off x="7904548" y="1550467"/>
          <a:ext cx="2211886" cy="1327131"/>
        </a:xfrm>
        <a:prstGeom prst="rect">
          <a:avLst/>
        </a:prstGeom>
        <a:solidFill>
          <a:schemeClr val="accent5">
            <a:hueOff val="-7733186"/>
            <a:satOff val="-526"/>
            <a:lumOff val="1248"/>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120000"/>
            </a:lnSpc>
            <a:spcBef>
              <a:spcPct val="0"/>
            </a:spcBef>
            <a:spcAft>
              <a:spcPct val="35000"/>
            </a:spcAft>
            <a:buNone/>
          </a:pPr>
          <a:r>
            <a:rPr lang="de-DE" sz="1200" kern="1200" dirty="0">
              <a:latin typeface="Source Sans Pro"/>
            </a:rPr>
            <a:t>Engagement in Hochschulgruppen</a:t>
          </a:r>
          <a:endParaRPr lang="en-US" sz="1200" kern="1200" dirty="0">
            <a:latin typeface="Source Sans Pro"/>
          </a:endParaRPr>
        </a:p>
      </dsp:txBody>
      <dsp:txXfrm>
        <a:off x="7904548" y="1550467"/>
        <a:ext cx="2211886" cy="1327131"/>
      </dsp:txXfrm>
    </dsp:sp>
    <dsp:sp modelId="{C3208948-55C3-4DA5-A1C5-29A60C498087}">
      <dsp:nvSpPr>
        <dsp:cNvPr id="0" name=""/>
        <dsp:cNvSpPr/>
      </dsp:nvSpPr>
      <dsp:spPr>
        <a:xfrm>
          <a:off x="605323" y="3098787"/>
          <a:ext cx="2211886" cy="1327131"/>
        </a:xfrm>
        <a:prstGeom prst="rect">
          <a:avLst/>
        </a:prstGeom>
        <a:solidFill>
          <a:schemeClr val="accent5">
            <a:hueOff val="-8837927"/>
            <a:satOff val="-601"/>
            <a:lumOff val="1426"/>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120000"/>
            </a:lnSpc>
            <a:spcBef>
              <a:spcPct val="0"/>
            </a:spcBef>
            <a:spcAft>
              <a:spcPct val="35000"/>
            </a:spcAft>
            <a:buNone/>
          </a:pPr>
          <a:r>
            <a:rPr lang="de-DE" sz="1200" kern="1200" dirty="0">
              <a:latin typeface="Source Sans Pro"/>
            </a:rPr>
            <a:t>Mobilität: Studierendentickets, Fahrrad, Bus- und Bahnfahrten für Reisen innerhalb des Ziellandes</a:t>
          </a:r>
        </a:p>
      </dsp:txBody>
      <dsp:txXfrm>
        <a:off x="605323" y="3098787"/>
        <a:ext cx="2211886" cy="1327131"/>
      </dsp:txXfrm>
    </dsp:sp>
    <dsp:sp modelId="{4E93CB74-8981-4D4F-ACBD-77B51AEA3C65}">
      <dsp:nvSpPr>
        <dsp:cNvPr id="0" name=""/>
        <dsp:cNvSpPr/>
      </dsp:nvSpPr>
      <dsp:spPr>
        <a:xfrm>
          <a:off x="3038398" y="3098787"/>
          <a:ext cx="2211886" cy="1327131"/>
        </a:xfrm>
        <a:prstGeom prst="rect">
          <a:avLst/>
        </a:prstGeom>
        <a:solidFill>
          <a:schemeClr val="accent5">
            <a:hueOff val="-9942668"/>
            <a:satOff val="-676"/>
            <a:lumOff val="1604"/>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120000"/>
            </a:lnSpc>
            <a:spcBef>
              <a:spcPct val="0"/>
            </a:spcBef>
            <a:spcAft>
              <a:spcPct val="35000"/>
            </a:spcAft>
            <a:buNone/>
          </a:pPr>
          <a:r>
            <a:rPr lang="de-DE" sz="1200" kern="1200" dirty="0">
              <a:latin typeface="Source Sans Pro"/>
            </a:rPr>
            <a:t>Auswahl klimafreundlicher Unterkünfte</a:t>
          </a:r>
          <a:endParaRPr lang="en-US" sz="1200" kern="1200" dirty="0">
            <a:latin typeface="Source Sans Pro"/>
          </a:endParaRPr>
        </a:p>
      </dsp:txBody>
      <dsp:txXfrm>
        <a:off x="3038398" y="3098787"/>
        <a:ext cx="2211886" cy="1327131"/>
      </dsp:txXfrm>
    </dsp:sp>
    <dsp:sp modelId="{8E664E71-E824-4D9D-8BDB-6471D7F3071F}">
      <dsp:nvSpPr>
        <dsp:cNvPr id="0" name=""/>
        <dsp:cNvSpPr/>
      </dsp:nvSpPr>
      <dsp:spPr>
        <a:xfrm>
          <a:off x="5471473" y="3098787"/>
          <a:ext cx="2211886" cy="1327131"/>
        </a:xfrm>
        <a:prstGeom prst="rect">
          <a:avLst/>
        </a:prstGeom>
        <a:solidFill>
          <a:schemeClr val="accent5">
            <a:hueOff val="-11047409"/>
            <a:satOff val="-751"/>
            <a:lumOff val="1783"/>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120000"/>
            </a:lnSpc>
            <a:spcBef>
              <a:spcPct val="0"/>
            </a:spcBef>
            <a:spcAft>
              <a:spcPct val="35000"/>
            </a:spcAft>
            <a:buNone/>
          </a:pPr>
          <a:r>
            <a:rPr lang="de-DE" sz="1200" kern="1200" dirty="0">
              <a:latin typeface="Source Sans Pro"/>
            </a:rPr>
            <a:t>Erkundung von nachhaltigen Attraktionen und Sehenswürdigkeiten</a:t>
          </a:r>
        </a:p>
      </dsp:txBody>
      <dsp:txXfrm>
        <a:off x="5471473" y="3098787"/>
        <a:ext cx="2211886" cy="1327131"/>
      </dsp:txXfrm>
    </dsp:sp>
    <dsp:sp modelId="{6A64C290-680A-4704-B5FD-E06760135B72}">
      <dsp:nvSpPr>
        <dsp:cNvPr id="0" name=""/>
        <dsp:cNvSpPr/>
      </dsp:nvSpPr>
      <dsp:spPr>
        <a:xfrm>
          <a:off x="7904548" y="3098787"/>
          <a:ext cx="2211886" cy="1327131"/>
        </a:xfrm>
        <a:prstGeom prst="rect">
          <a:avLst/>
        </a:prstGeom>
        <a:solidFill>
          <a:schemeClr val="accent5">
            <a:hueOff val="-12152150"/>
            <a:satOff val="-826"/>
            <a:lumOff val="1961"/>
            <a:alphaOff val="0"/>
          </a:schemeClr>
        </a:solidFill>
        <a:ln w="2540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120000"/>
            </a:lnSpc>
            <a:spcBef>
              <a:spcPct val="0"/>
            </a:spcBef>
            <a:spcAft>
              <a:spcPct val="35000"/>
            </a:spcAft>
            <a:buNone/>
          </a:pPr>
          <a:r>
            <a:rPr lang="de-DE" sz="1200" kern="1200" dirty="0">
              <a:latin typeface="Source Sans Pro"/>
            </a:rPr>
            <a:t> </a:t>
          </a:r>
        </a:p>
      </dsp:txBody>
      <dsp:txXfrm>
        <a:off x="7904548" y="3098787"/>
        <a:ext cx="2211886" cy="1327131"/>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DDE55F9-A4F3-444A-9E4B-8DE3690EF7E1}" type="datetimeFigureOut">
              <a:rPr lang="de-DE" smtClean="0"/>
              <a:t>20.02.2025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BCC219-F1B4-4BAD-AB34-C4AA997F439D}" type="slidenum">
              <a:rPr lang="de-DE" smtClean="0"/>
              <a:t>‹Nr.›</a:t>
            </a:fld>
            <a:endParaRPr lang="de-DE"/>
          </a:p>
        </p:txBody>
      </p:sp>
    </p:spTree>
    <p:extLst>
      <p:ext uri="{BB962C8B-B14F-4D97-AF65-F5344CB8AC3E}">
        <p14:creationId xmlns:p14="http://schemas.microsoft.com/office/powerpoint/2010/main" val="2876406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96B067AF-5655-446E-8D2A-1EA3F7832F93}" type="slidenum">
              <a:rPr lang="de-DE" smtClean="0"/>
              <a:t>3</a:t>
            </a:fld>
            <a:endParaRPr lang="de-DE"/>
          </a:p>
        </p:txBody>
      </p:sp>
    </p:spTree>
    <p:extLst>
      <p:ext uri="{BB962C8B-B14F-4D97-AF65-F5344CB8AC3E}">
        <p14:creationId xmlns:p14="http://schemas.microsoft.com/office/powerpoint/2010/main" val="14729349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8999FD-1BCB-7EBC-A7DA-C0BCEE456355}"/>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EFAE0816-C995-E482-4067-9C36AF8BBB0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FAB46A9A-6A95-EAA3-A986-87C2279112F2}"/>
              </a:ext>
            </a:extLst>
          </p:cNvPr>
          <p:cNvSpPr>
            <a:spLocks noGrp="1"/>
          </p:cNvSpPr>
          <p:nvPr>
            <p:ph type="dt" sz="half" idx="10"/>
          </p:nvPr>
        </p:nvSpPr>
        <p:spPr/>
        <p:txBody>
          <a:bodyPr/>
          <a:lstStyle/>
          <a:p>
            <a:fld id="{3C3E00BA-EBC2-4F44-9A05-CEB95A51AE7E}" type="datetimeFigureOut">
              <a:rPr lang="de-DE" smtClean="0"/>
              <a:t>20.02.2025</a:t>
            </a:fld>
            <a:endParaRPr lang="de-DE"/>
          </a:p>
        </p:txBody>
      </p:sp>
      <p:sp>
        <p:nvSpPr>
          <p:cNvPr id="5" name="Fußzeilenplatzhalter 4">
            <a:extLst>
              <a:ext uri="{FF2B5EF4-FFF2-40B4-BE49-F238E27FC236}">
                <a16:creationId xmlns:a16="http://schemas.microsoft.com/office/drawing/2014/main" id="{E6C5947D-95ED-42D2-0E9C-35DAA035564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034F47A-F4A0-55AE-4609-B248CE83798F}"/>
              </a:ext>
            </a:extLst>
          </p:cNvPr>
          <p:cNvSpPr>
            <a:spLocks noGrp="1"/>
          </p:cNvSpPr>
          <p:nvPr>
            <p:ph type="sldNum" sz="quarter" idx="12"/>
          </p:nvPr>
        </p:nvSpPr>
        <p:spPr/>
        <p:txBody>
          <a:bodyPr/>
          <a:lstStyle/>
          <a:p>
            <a:fld id="{8B19F420-B844-4704-8CF8-BDFEC974E0E1}" type="slidenum">
              <a:rPr lang="de-DE" smtClean="0"/>
              <a:t>‹Nr.›</a:t>
            </a:fld>
            <a:endParaRPr lang="de-DE"/>
          </a:p>
        </p:txBody>
      </p:sp>
    </p:spTree>
    <p:extLst>
      <p:ext uri="{BB962C8B-B14F-4D97-AF65-F5344CB8AC3E}">
        <p14:creationId xmlns:p14="http://schemas.microsoft.com/office/powerpoint/2010/main" val="3777640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48BFD9-2669-B92D-09E9-B0C983A423C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4743F95F-200B-D405-452E-156E43E50EB4}"/>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25107F3-2894-2FB8-4AE1-B31132497F88}"/>
              </a:ext>
            </a:extLst>
          </p:cNvPr>
          <p:cNvSpPr>
            <a:spLocks noGrp="1"/>
          </p:cNvSpPr>
          <p:nvPr>
            <p:ph type="dt" sz="half" idx="10"/>
          </p:nvPr>
        </p:nvSpPr>
        <p:spPr/>
        <p:txBody>
          <a:bodyPr/>
          <a:lstStyle/>
          <a:p>
            <a:fld id="{3C3E00BA-EBC2-4F44-9A05-CEB95A51AE7E}" type="datetimeFigureOut">
              <a:rPr lang="de-DE" smtClean="0"/>
              <a:t>20.02.2025</a:t>
            </a:fld>
            <a:endParaRPr lang="de-DE"/>
          </a:p>
        </p:txBody>
      </p:sp>
      <p:sp>
        <p:nvSpPr>
          <p:cNvPr id="5" name="Fußzeilenplatzhalter 4">
            <a:extLst>
              <a:ext uri="{FF2B5EF4-FFF2-40B4-BE49-F238E27FC236}">
                <a16:creationId xmlns:a16="http://schemas.microsoft.com/office/drawing/2014/main" id="{5DADA516-3CDF-D9D2-DCA7-03A80DC4FD35}"/>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061C3E3-57DF-F699-FBAE-63AFDFFE963A}"/>
              </a:ext>
            </a:extLst>
          </p:cNvPr>
          <p:cNvSpPr>
            <a:spLocks noGrp="1"/>
          </p:cNvSpPr>
          <p:nvPr>
            <p:ph type="sldNum" sz="quarter" idx="12"/>
          </p:nvPr>
        </p:nvSpPr>
        <p:spPr/>
        <p:txBody>
          <a:bodyPr/>
          <a:lstStyle/>
          <a:p>
            <a:fld id="{8B19F420-B844-4704-8CF8-BDFEC974E0E1}" type="slidenum">
              <a:rPr lang="de-DE" smtClean="0"/>
              <a:t>‹Nr.›</a:t>
            </a:fld>
            <a:endParaRPr lang="de-DE"/>
          </a:p>
        </p:txBody>
      </p:sp>
    </p:spTree>
    <p:extLst>
      <p:ext uri="{BB962C8B-B14F-4D97-AF65-F5344CB8AC3E}">
        <p14:creationId xmlns:p14="http://schemas.microsoft.com/office/powerpoint/2010/main" val="3200887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430D5294-9CB5-3DEC-9204-F5F9C21D1BDD}"/>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1832BA97-CB5D-E1C7-1557-2C08FD709876}"/>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21E18FB-AA3E-0299-EFCC-59B9B3532317}"/>
              </a:ext>
            </a:extLst>
          </p:cNvPr>
          <p:cNvSpPr>
            <a:spLocks noGrp="1"/>
          </p:cNvSpPr>
          <p:nvPr>
            <p:ph type="dt" sz="half" idx="10"/>
          </p:nvPr>
        </p:nvSpPr>
        <p:spPr/>
        <p:txBody>
          <a:bodyPr/>
          <a:lstStyle/>
          <a:p>
            <a:fld id="{3C3E00BA-EBC2-4F44-9A05-CEB95A51AE7E}" type="datetimeFigureOut">
              <a:rPr lang="de-DE" smtClean="0"/>
              <a:t>20.02.2025</a:t>
            </a:fld>
            <a:endParaRPr lang="de-DE"/>
          </a:p>
        </p:txBody>
      </p:sp>
      <p:sp>
        <p:nvSpPr>
          <p:cNvPr id="5" name="Fußzeilenplatzhalter 4">
            <a:extLst>
              <a:ext uri="{FF2B5EF4-FFF2-40B4-BE49-F238E27FC236}">
                <a16:creationId xmlns:a16="http://schemas.microsoft.com/office/drawing/2014/main" id="{03D1332E-40A8-E5E0-0693-E32B8C58068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D75EBAF-6B3F-ADE2-59D4-84E5E30BD96A}"/>
              </a:ext>
            </a:extLst>
          </p:cNvPr>
          <p:cNvSpPr>
            <a:spLocks noGrp="1"/>
          </p:cNvSpPr>
          <p:nvPr>
            <p:ph type="sldNum" sz="quarter" idx="12"/>
          </p:nvPr>
        </p:nvSpPr>
        <p:spPr/>
        <p:txBody>
          <a:bodyPr/>
          <a:lstStyle/>
          <a:p>
            <a:fld id="{8B19F420-B844-4704-8CF8-BDFEC974E0E1}" type="slidenum">
              <a:rPr lang="de-DE" smtClean="0"/>
              <a:t>‹Nr.›</a:t>
            </a:fld>
            <a:endParaRPr lang="de-DE"/>
          </a:p>
        </p:txBody>
      </p:sp>
    </p:spTree>
    <p:extLst>
      <p:ext uri="{BB962C8B-B14F-4D97-AF65-F5344CB8AC3E}">
        <p14:creationId xmlns:p14="http://schemas.microsoft.com/office/powerpoint/2010/main" val="35498761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550863" y="476672"/>
            <a:ext cx="11090275" cy="1104478"/>
          </a:xfrm>
        </p:spPr>
        <p:txBody>
          <a:bodyPr/>
          <a:lstStyle>
            <a:lvl1pPr>
              <a:defRPr/>
            </a:lvl1pPr>
          </a:lstStyle>
          <a:p>
            <a:r>
              <a:rPr lang="de-DE"/>
              <a:t>Mastertitelformat bearbeiten</a:t>
            </a:r>
          </a:p>
        </p:txBody>
      </p:sp>
      <p:sp>
        <p:nvSpPr>
          <p:cNvPr id="5" name="Fußzeilenplatzhalter 4"/>
          <p:cNvSpPr>
            <a:spLocks noGrp="1"/>
          </p:cNvSpPr>
          <p:nvPr>
            <p:ph type="ftr" sz="quarter" idx="11"/>
          </p:nvPr>
        </p:nvSpPr>
        <p:spPr/>
        <p:txBody>
          <a:bodyPr/>
          <a:lstStyle/>
          <a:p>
            <a:endParaRPr lang="en-US"/>
          </a:p>
        </p:txBody>
      </p:sp>
      <p:sp>
        <p:nvSpPr>
          <p:cNvPr id="6" name="Foliennummernplatzhalter 5"/>
          <p:cNvSpPr>
            <a:spLocks noGrp="1"/>
          </p:cNvSpPr>
          <p:nvPr>
            <p:ph type="sldNum" sz="quarter" idx="12"/>
          </p:nvPr>
        </p:nvSpPr>
        <p:spPr/>
        <p:txBody>
          <a:bodyPr/>
          <a:lstStyle/>
          <a:p>
            <a:fld id="{DF28FB93-0A08-4E7D-8E63-9EFA29F1E093}" type="slidenum">
              <a:rPr lang="en-US" smtClean="0"/>
              <a:pPr/>
              <a:t>‹Nr.›</a:t>
            </a:fld>
            <a:endParaRPr lang="en-US"/>
          </a:p>
        </p:txBody>
      </p:sp>
      <p:sp>
        <p:nvSpPr>
          <p:cNvPr id="8" name="Inhaltsplatzhalter 7">
            <a:extLst>
              <a:ext uri="{FF2B5EF4-FFF2-40B4-BE49-F238E27FC236}">
                <a16:creationId xmlns:a16="http://schemas.microsoft.com/office/drawing/2014/main" id="{08514149-7FC0-44E0-959C-CCB00F471D73}"/>
              </a:ext>
            </a:extLst>
          </p:cNvPr>
          <p:cNvSpPr>
            <a:spLocks noGrp="1"/>
          </p:cNvSpPr>
          <p:nvPr>
            <p:ph sz="quarter" idx="13"/>
          </p:nvPr>
        </p:nvSpPr>
        <p:spPr>
          <a:xfrm>
            <a:off x="550863" y="1989138"/>
            <a:ext cx="11090275" cy="424815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Tree>
    <p:extLst>
      <p:ext uri="{BB962C8B-B14F-4D97-AF65-F5344CB8AC3E}">
        <p14:creationId xmlns:p14="http://schemas.microsoft.com/office/powerpoint/2010/main" val="926215946"/>
      </p:ext>
    </p:extLst>
  </p:cSld>
  <p:clrMapOvr>
    <a:masterClrMapping/>
  </p:clrMapOvr>
  <p:transition spd="med">
    <p:wip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Inhalt mit Überschrift 2">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550800" y="475200"/>
            <a:ext cx="7921464" cy="1080000"/>
          </a:xfrm>
        </p:spPr>
        <p:txBody>
          <a:bodyPr anchor="t" anchorCtr="0">
            <a:normAutofit/>
          </a:bodyPr>
          <a:lstStyle>
            <a:lvl1pPr algn="l">
              <a:defRPr sz="2800" b="1"/>
            </a:lvl1pPr>
          </a:lstStyle>
          <a:p>
            <a:r>
              <a:rPr lang="de-DE"/>
              <a:t>Mastertitelformat bearbeiten</a:t>
            </a:r>
          </a:p>
        </p:txBody>
      </p:sp>
      <p:sp>
        <p:nvSpPr>
          <p:cNvPr id="3" name="Inhaltsplatzhalter 2"/>
          <p:cNvSpPr>
            <a:spLocks noGrp="1"/>
          </p:cNvSpPr>
          <p:nvPr>
            <p:ph idx="1"/>
          </p:nvPr>
        </p:nvSpPr>
        <p:spPr>
          <a:xfrm>
            <a:off x="5951538" y="1989137"/>
            <a:ext cx="5689600" cy="4248151"/>
          </a:xfrm>
        </p:spPr>
        <p:txBody>
          <a:bodyPr>
            <a:normAutofit/>
          </a:bodyPr>
          <a:lstStyle>
            <a:lvl1pPr>
              <a:defRPr sz="2000"/>
            </a:lvl1pPr>
            <a:lvl2pPr>
              <a:defRPr sz="2000"/>
            </a:lvl2pPr>
            <a:lvl3pPr>
              <a:defRPr sz="1800"/>
            </a:lvl3pPr>
            <a:lvl4pPr>
              <a:defRPr sz="1800"/>
            </a:lvl4pPr>
            <a:lvl5pPr>
              <a:defRPr sz="14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10" name="Freihandform: Form 9">
            <a:extLst>
              <a:ext uri="{FF2B5EF4-FFF2-40B4-BE49-F238E27FC236}">
                <a16:creationId xmlns:a16="http://schemas.microsoft.com/office/drawing/2014/main" id="{45D92958-4C3C-4822-B37A-809DB80989CB}"/>
              </a:ext>
            </a:extLst>
          </p:cNvPr>
          <p:cNvSpPr/>
          <p:nvPr/>
        </p:nvSpPr>
        <p:spPr>
          <a:xfrm>
            <a:off x="11599068" y="5372100"/>
            <a:ext cx="592931" cy="1485900"/>
          </a:xfrm>
          <a:custGeom>
            <a:avLst/>
            <a:gdLst>
              <a:gd name="connsiteX0" fmla="*/ 647700 w 647700"/>
              <a:gd name="connsiteY0" fmla="*/ 0 h 1285875"/>
              <a:gd name="connsiteX1" fmla="*/ 647700 w 647700"/>
              <a:gd name="connsiteY1" fmla="*/ 1285875 h 1285875"/>
              <a:gd name="connsiteX2" fmla="*/ 209550 w 647700"/>
              <a:gd name="connsiteY2" fmla="*/ 1285875 h 1285875"/>
              <a:gd name="connsiteX3" fmla="*/ 0 w 647700"/>
              <a:gd name="connsiteY3" fmla="*/ 857250 h 1285875"/>
              <a:gd name="connsiteX4" fmla="*/ 647700 w 647700"/>
              <a:gd name="connsiteY4" fmla="*/ 0 h 1285875"/>
              <a:gd name="connsiteX0" fmla="*/ 554832 w 554832"/>
              <a:gd name="connsiteY0" fmla="*/ 0 h 1285875"/>
              <a:gd name="connsiteX1" fmla="*/ 554832 w 554832"/>
              <a:gd name="connsiteY1" fmla="*/ 1285875 h 1285875"/>
              <a:gd name="connsiteX2" fmla="*/ 116682 w 554832"/>
              <a:gd name="connsiteY2" fmla="*/ 1285875 h 1285875"/>
              <a:gd name="connsiteX3" fmla="*/ 0 w 554832"/>
              <a:gd name="connsiteY3" fmla="*/ 980892 h 1285875"/>
              <a:gd name="connsiteX4" fmla="*/ 554832 w 554832"/>
              <a:gd name="connsiteY4" fmla="*/ 0 h 1285875"/>
              <a:gd name="connsiteX0" fmla="*/ 554832 w 554832"/>
              <a:gd name="connsiteY0" fmla="*/ 0 h 1285875"/>
              <a:gd name="connsiteX1" fmla="*/ 554832 w 554832"/>
              <a:gd name="connsiteY1" fmla="*/ 1285875 h 1285875"/>
              <a:gd name="connsiteX2" fmla="*/ 183357 w 554832"/>
              <a:gd name="connsiteY2" fmla="*/ 1283814 h 1285875"/>
              <a:gd name="connsiteX3" fmla="*/ 0 w 554832"/>
              <a:gd name="connsiteY3" fmla="*/ 980892 h 1285875"/>
              <a:gd name="connsiteX4" fmla="*/ 554832 w 554832"/>
              <a:gd name="connsiteY4" fmla="*/ 0 h 1285875"/>
              <a:gd name="connsiteX0" fmla="*/ 554832 w 554832"/>
              <a:gd name="connsiteY0" fmla="*/ 0 h 1285875"/>
              <a:gd name="connsiteX1" fmla="*/ 554832 w 554832"/>
              <a:gd name="connsiteY1" fmla="*/ 1285875 h 1285875"/>
              <a:gd name="connsiteX2" fmla="*/ 169934 w 554832"/>
              <a:gd name="connsiteY2" fmla="*/ 1285874 h 1285875"/>
              <a:gd name="connsiteX3" fmla="*/ 0 w 554832"/>
              <a:gd name="connsiteY3" fmla="*/ 980892 h 1285875"/>
              <a:gd name="connsiteX4" fmla="*/ 554832 w 554832"/>
              <a:gd name="connsiteY4" fmla="*/ 0 h 1285875"/>
              <a:gd name="connsiteX0" fmla="*/ 557069 w 557069"/>
              <a:gd name="connsiteY0" fmla="*/ 0 h 1285875"/>
              <a:gd name="connsiteX1" fmla="*/ 557069 w 557069"/>
              <a:gd name="connsiteY1" fmla="*/ 1285875 h 1285875"/>
              <a:gd name="connsiteX2" fmla="*/ 172171 w 557069"/>
              <a:gd name="connsiteY2" fmla="*/ 1285874 h 1285875"/>
              <a:gd name="connsiteX3" fmla="*/ 0 w 557069"/>
              <a:gd name="connsiteY3" fmla="*/ 976770 h 1285875"/>
              <a:gd name="connsiteX4" fmla="*/ 557069 w 557069"/>
              <a:gd name="connsiteY4" fmla="*/ 0 h 1285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069" h="1285875">
                <a:moveTo>
                  <a:pt x="557069" y="0"/>
                </a:moveTo>
                <a:lnTo>
                  <a:pt x="557069" y="1285875"/>
                </a:lnTo>
                <a:lnTo>
                  <a:pt x="172171" y="1285874"/>
                </a:lnTo>
                <a:lnTo>
                  <a:pt x="0" y="976770"/>
                </a:lnTo>
                <a:lnTo>
                  <a:pt x="557069"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 name="Fußzeilenplatzhalter 5"/>
          <p:cNvSpPr>
            <a:spLocks noGrp="1"/>
          </p:cNvSpPr>
          <p:nvPr>
            <p:ph type="ftr" sz="quarter" idx="11"/>
          </p:nvPr>
        </p:nvSpPr>
        <p:spPr/>
        <p:txBody>
          <a:bodyPr/>
          <a:lstStyle/>
          <a:p>
            <a:endParaRPr lang="en-US"/>
          </a:p>
        </p:txBody>
      </p:sp>
      <p:sp>
        <p:nvSpPr>
          <p:cNvPr id="7" name="Foliennummernplatzhalter 6"/>
          <p:cNvSpPr>
            <a:spLocks noGrp="1"/>
          </p:cNvSpPr>
          <p:nvPr>
            <p:ph type="sldNum" sz="quarter" idx="12"/>
          </p:nvPr>
        </p:nvSpPr>
        <p:spPr/>
        <p:txBody>
          <a:bodyPr/>
          <a:lstStyle/>
          <a:p>
            <a:fld id="{DF28FB93-0A08-4E7D-8E63-9EFA29F1E093}" type="slidenum">
              <a:rPr lang="en-US" smtClean="0"/>
              <a:pPr/>
              <a:t>‹Nr.›</a:t>
            </a:fld>
            <a:endParaRPr lang="en-US"/>
          </a:p>
        </p:txBody>
      </p:sp>
      <p:sp>
        <p:nvSpPr>
          <p:cNvPr id="12" name="Inhaltsplatzhalter 11">
            <a:extLst>
              <a:ext uri="{FF2B5EF4-FFF2-40B4-BE49-F238E27FC236}">
                <a16:creationId xmlns:a16="http://schemas.microsoft.com/office/drawing/2014/main" id="{2B66D6F8-23B2-489D-BBAC-F471A35A1648}"/>
              </a:ext>
            </a:extLst>
          </p:cNvPr>
          <p:cNvSpPr>
            <a:spLocks noGrp="1"/>
          </p:cNvSpPr>
          <p:nvPr>
            <p:ph sz="quarter" idx="13"/>
          </p:nvPr>
        </p:nvSpPr>
        <p:spPr>
          <a:xfrm>
            <a:off x="550863" y="1989138"/>
            <a:ext cx="5113337" cy="424815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8" name="Freihandform: Form 7">
            <a:extLst>
              <a:ext uri="{FF2B5EF4-FFF2-40B4-BE49-F238E27FC236}">
                <a16:creationId xmlns:a16="http://schemas.microsoft.com/office/drawing/2014/main" id="{D38C20F3-48A1-4BE3-8C5C-46C5825E43AD}"/>
              </a:ext>
            </a:extLst>
          </p:cNvPr>
          <p:cNvSpPr/>
          <p:nvPr userDrawn="1"/>
        </p:nvSpPr>
        <p:spPr>
          <a:xfrm>
            <a:off x="11599068" y="5372100"/>
            <a:ext cx="592931" cy="1485900"/>
          </a:xfrm>
          <a:custGeom>
            <a:avLst/>
            <a:gdLst>
              <a:gd name="connsiteX0" fmla="*/ 647700 w 647700"/>
              <a:gd name="connsiteY0" fmla="*/ 0 h 1285875"/>
              <a:gd name="connsiteX1" fmla="*/ 647700 w 647700"/>
              <a:gd name="connsiteY1" fmla="*/ 1285875 h 1285875"/>
              <a:gd name="connsiteX2" fmla="*/ 209550 w 647700"/>
              <a:gd name="connsiteY2" fmla="*/ 1285875 h 1285875"/>
              <a:gd name="connsiteX3" fmla="*/ 0 w 647700"/>
              <a:gd name="connsiteY3" fmla="*/ 857250 h 1285875"/>
              <a:gd name="connsiteX4" fmla="*/ 647700 w 647700"/>
              <a:gd name="connsiteY4" fmla="*/ 0 h 1285875"/>
              <a:gd name="connsiteX0" fmla="*/ 554832 w 554832"/>
              <a:gd name="connsiteY0" fmla="*/ 0 h 1285875"/>
              <a:gd name="connsiteX1" fmla="*/ 554832 w 554832"/>
              <a:gd name="connsiteY1" fmla="*/ 1285875 h 1285875"/>
              <a:gd name="connsiteX2" fmla="*/ 116682 w 554832"/>
              <a:gd name="connsiteY2" fmla="*/ 1285875 h 1285875"/>
              <a:gd name="connsiteX3" fmla="*/ 0 w 554832"/>
              <a:gd name="connsiteY3" fmla="*/ 980892 h 1285875"/>
              <a:gd name="connsiteX4" fmla="*/ 554832 w 554832"/>
              <a:gd name="connsiteY4" fmla="*/ 0 h 1285875"/>
              <a:gd name="connsiteX0" fmla="*/ 554832 w 554832"/>
              <a:gd name="connsiteY0" fmla="*/ 0 h 1285875"/>
              <a:gd name="connsiteX1" fmla="*/ 554832 w 554832"/>
              <a:gd name="connsiteY1" fmla="*/ 1285875 h 1285875"/>
              <a:gd name="connsiteX2" fmla="*/ 183357 w 554832"/>
              <a:gd name="connsiteY2" fmla="*/ 1283814 h 1285875"/>
              <a:gd name="connsiteX3" fmla="*/ 0 w 554832"/>
              <a:gd name="connsiteY3" fmla="*/ 980892 h 1285875"/>
              <a:gd name="connsiteX4" fmla="*/ 554832 w 554832"/>
              <a:gd name="connsiteY4" fmla="*/ 0 h 1285875"/>
              <a:gd name="connsiteX0" fmla="*/ 554832 w 554832"/>
              <a:gd name="connsiteY0" fmla="*/ 0 h 1285875"/>
              <a:gd name="connsiteX1" fmla="*/ 554832 w 554832"/>
              <a:gd name="connsiteY1" fmla="*/ 1285875 h 1285875"/>
              <a:gd name="connsiteX2" fmla="*/ 169934 w 554832"/>
              <a:gd name="connsiteY2" fmla="*/ 1285874 h 1285875"/>
              <a:gd name="connsiteX3" fmla="*/ 0 w 554832"/>
              <a:gd name="connsiteY3" fmla="*/ 980892 h 1285875"/>
              <a:gd name="connsiteX4" fmla="*/ 554832 w 554832"/>
              <a:gd name="connsiteY4" fmla="*/ 0 h 1285875"/>
              <a:gd name="connsiteX0" fmla="*/ 557069 w 557069"/>
              <a:gd name="connsiteY0" fmla="*/ 0 h 1285875"/>
              <a:gd name="connsiteX1" fmla="*/ 557069 w 557069"/>
              <a:gd name="connsiteY1" fmla="*/ 1285875 h 1285875"/>
              <a:gd name="connsiteX2" fmla="*/ 172171 w 557069"/>
              <a:gd name="connsiteY2" fmla="*/ 1285874 h 1285875"/>
              <a:gd name="connsiteX3" fmla="*/ 0 w 557069"/>
              <a:gd name="connsiteY3" fmla="*/ 976770 h 1285875"/>
              <a:gd name="connsiteX4" fmla="*/ 557069 w 557069"/>
              <a:gd name="connsiteY4" fmla="*/ 0 h 12858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7069" h="1285875">
                <a:moveTo>
                  <a:pt x="557069" y="0"/>
                </a:moveTo>
                <a:lnTo>
                  <a:pt x="557069" y="1285875"/>
                </a:lnTo>
                <a:lnTo>
                  <a:pt x="172171" y="1285874"/>
                </a:lnTo>
                <a:lnTo>
                  <a:pt x="0" y="976770"/>
                </a:lnTo>
                <a:lnTo>
                  <a:pt x="557069" y="0"/>
                </a:ln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491198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88699E0-0301-6A2B-D400-5A053546B36F}"/>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7BC4511-4738-BE51-011E-181C1166CB94}"/>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C8BD96B0-4576-6167-AF0D-4857618A61BE}"/>
              </a:ext>
            </a:extLst>
          </p:cNvPr>
          <p:cNvSpPr>
            <a:spLocks noGrp="1"/>
          </p:cNvSpPr>
          <p:nvPr>
            <p:ph type="dt" sz="half" idx="10"/>
          </p:nvPr>
        </p:nvSpPr>
        <p:spPr/>
        <p:txBody>
          <a:bodyPr/>
          <a:lstStyle/>
          <a:p>
            <a:fld id="{3C3E00BA-EBC2-4F44-9A05-CEB95A51AE7E}" type="datetimeFigureOut">
              <a:rPr lang="de-DE" smtClean="0"/>
              <a:t>20.02.2025</a:t>
            </a:fld>
            <a:endParaRPr lang="de-DE"/>
          </a:p>
        </p:txBody>
      </p:sp>
      <p:sp>
        <p:nvSpPr>
          <p:cNvPr id="5" name="Fußzeilenplatzhalter 4">
            <a:extLst>
              <a:ext uri="{FF2B5EF4-FFF2-40B4-BE49-F238E27FC236}">
                <a16:creationId xmlns:a16="http://schemas.microsoft.com/office/drawing/2014/main" id="{F52A6786-DE58-BBD3-44E4-2D5CFD79B64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04E4E003-7A1C-3173-9988-92129DB72C88}"/>
              </a:ext>
            </a:extLst>
          </p:cNvPr>
          <p:cNvSpPr>
            <a:spLocks noGrp="1"/>
          </p:cNvSpPr>
          <p:nvPr>
            <p:ph type="sldNum" sz="quarter" idx="12"/>
          </p:nvPr>
        </p:nvSpPr>
        <p:spPr/>
        <p:txBody>
          <a:bodyPr/>
          <a:lstStyle/>
          <a:p>
            <a:fld id="{8B19F420-B844-4704-8CF8-BDFEC974E0E1}" type="slidenum">
              <a:rPr lang="de-DE" smtClean="0"/>
              <a:t>‹Nr.›</a:t>
            </a:fld>
            <a:endParaRPr lang="de-DE"/>
          </a:p>
        </p:txBody>
      </p:sp>
    </p:spTree>
    <p:extLst>
      <p:ext uri="{BB962C8B-B14F-4D97-AF65-F5344CB8AC3E}">
        <p14:creationId xmlns:p14="http://schemas.microsoft.com/office/powerpoint/2010/main" val="1638974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ED5E13-455F-CB1A-83B1-537B5A5177D7}"/>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D8A1E854-AA92-5790-A448-D72D8C70747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E3A89C58-82DA-B11A-28C3-30EEB505EF89}"/>
              </a:ext>
            </a:extLst>
          </p:cNvPr>
          <p:cNvSpPr>
            <a:spLocks noGrp="1"/>
          </p:cNvSpPr>
          <p:nvPr>
            <p:ph type="dt" sz="half" idx="10"/>
          </p:nvPr>
        </p:nvSpPr>
        <p:spPr/>
        <p:txBody>
          <a:bodyPr/>
          <a:lstStyle/>
          <a:p>
            <a:fld id="{3C3E00BA-EBC2-4F44-9A05-CEB95A51AE7E}" type="datetimeFigureOut">
              <a:rPr lang="de-DE" smtClean="0"/>
              <a:t>20.02.2025</a:t>
            </a:fld>
            <a:endParaRPr lang="de-DE"/>
          </a:p>
        </p:txBody>
      </p:sp>
      <p:sp>
        <p:nvSpPr>
          <p:cNvPr id="5" name="Fußzeilenplatzhalter 4">
            <a:extLst>
              <a:ext uri="{FF2B5EF4-FFF2-40B4-BE49-F238E27FC236}">
                <a16:creationId xmlns:a16="http://schemas.microsoft.com/office/drawing/2014/main" id="{A6C7DB1D-B72C-1FD3-B348-A05CCFEE9F9B}"/>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83D55560-97AC-04E3-B625-4A2E6A34B60E}"/>
              </a:ext>
            </a:extLst>
          </p:cNvPr>
          <p:cNvSpPr>
            <a:spLocks noGrp="1"/>
          </p:cNvSpPr>
          <p:nvPr>
            <p:ph type="sldNum" sz="quarter" idx="12"/>
          </p:nvPr>
        </p:nvSpPr>
        <p:spPr/>
        <p:txBody>
          <a:bodyPr/>
          <a:lstStyle/>
          <a:p>
            <a:fld id="{8B19F420-B844-4704-8CF8-BDFEC974E0E1}" type="slidenum">
              <a:rPr lang="de-DE" smtClean="0"/>
              <a:t>‹Nr.›</a:t>
            </a:fld>
            <a:endParaRPr lang="de-DE"/>
          </a:p>
        </p:txBody>
      </p:sp>
    </p:spTree>
    <p:extLst>
      <p:ext uri="{BB962C8B-B14F-4D97-AF65-F5344CB8AC3E}">
        <p14:creationId xmlns:p14="http://schemas.microsoft.com/office/powerpoint/2010/main" val="8840881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1EF42D-DDE0-1B00-3538-284E4EEA7739}"/>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B088EE9B-5774-F06B-7359-E4B735515733}"/>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1570D76F-515C-D909-0831-030A5FDFE538}"/>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3DAFA431-9A06-EC99-E9F4-C40B159F02D6}"/>
              </a:ext>
            </a:extLst>
          </p:cNvPr>
          <p:cNvSpPr>
            <a:spLocks noGrp="1"/>
          </p:cNvSpPr>
          <p:nvPr>
            <p:ph type="dt" sz="half" idx="10"/>
          </p:nvPr>
        </p:nvSpPr>
        <p:spPr/>
        <p:txBody>
          <a:bodyPr/>
          <a:lstStyle/>
          <a:p>
            <a:fld id="{3C3E00BA-EBC2-4F44-9A05-CEB95A51AE7E}" type="datetimeFigureOut">
              <a:rPr lang="de-DE" smtClean="0"/>
              <a:t>20.02.2025</a:t>
            </a:fld>
            <a:endParaRPr lang="de-DE"/>
          </a:p>
        </p:txBody>
      </p:sp>
      <p:sp>
        <p:nvSpPr>
          <p:cNvPr id="6" name="Fußzeilenplatzhalter 5">
            <a:extLst>
              <a:ext uri="{FF2B5EF4-FFF2-40B4-BE49-F238E27FC236}">
                <a16:creationId xmlns:a16="http://schemas.microsoft.com/office/drawing/2014/main" id="{B982DDE8-11D9-9B2A-4D36-06D45FF6A85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834BF18-DFAA-5E6E-5FF1-0E7DE3C4D82B}"/>
              </a:ext>
            </a:extLst>
          </p:cNvPr>
          <p:cNvSpPr>
            <a:spLocks noGrp="1"/>
          </p:cNvSpPr>
          <p:nvPr>
            <p:ph type="sldNum" sz="quarter" idx="12"/>
          </p:nvPr>
        </p:nvSpPr>
        <p:spPr/>
        <p:txBody>
          <a:bodyPr/>
          <a:lstStyle/>
          <a:p>
            <a:fld id="{8B19F420-B844-4704-8CF8-BDFEC974E0E1}" type="slidenum">
              <a:rPr lang="de-DE" smtClean="0"/>
              <a:t>‹Nr.›</a:t>
            </a:fld>
            <a:endParaRPr lang="de-DE"/>
          </a:p>
        </p:txBody>
      </p:sp>
    </p:spTree>
    <p:extLst>
      <p:ext uri="{BB962C8B-B14F-4D97-AF65-F5344CB8AC3E}">
        <p14:creationId xmlns:p14="http://schemas.microsoft.com/office/powerpoint/2010/main" val="422168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836E24-9555-5F80-DBCE-AEFEDA2AE3C4}"/>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93C9C136-9770-C06D-FD2B-5A711A03D4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4A51E5E8-E8AE-E546-87AD-BF5813DB19E2}"/>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69B18945-DF78-E912-FC85-565BA20E4F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9888BB52-F902-ABA7-21C4-67522F586541}"/>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F2DACBD5-A6EF-CF21-C014-47CB2E4CF283}"/>
              </a:ext>
            </a:extLst>
          </p:cNvPr>
          <p:cNvSpPr>
            <a:spLocks noGrp="1"/>
          </p:cNvSpPr>
          <p:nvPr>
            <p:ph type="dt" sz="half" idx="10"/>
          </p:nvPr>
        </p:nvSpPr>
        <p:spPr/>
        <p:txBody>
          <a:bodyPr/>
          <a:lstStyle/>
          <a:p>
            <a:fld id="{3C3E00BA-EBC2-4F44-9A05-CEB95A51AE7E}" type="datetimeFigureOut">
              <a:rPr lang="de-DE" smtClean="0"/>
              <a:t>20.02.2025</a:t>
            </a:fld>
            <a:endParaRPr lang="de-DE"/>
          </a:p>
        </p:txBody>
      </p:sp>
      <p:sp>
        <p:nvSpPr>
          <p:cNvPr id="8" name="Fußzeilenplatzhalter 7">
            <a:extLst>
              <a:ext uri="{FF2B5EF4-FFF2-40B4-BE49-F238E27FC236}">
                <a16:creationId xmlns:a16="http://schemas.microsoft.com/office/drawing/2014/main" id="{E739A29A-094B-B922-FBF5-B79AACFAA1B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204AFD5B-BE58-E54D-9F24-A57E2DE1CEEF}"/>
              </a:ext>
            </a:extLst>
          </p:cNvPr>
          <p:cNvSpPr>
            <a:spLocks noGrp="1"/>
          </p:cNvSpPr>
          <p:nvPr>
            <p:ph type="sldNum" sz="quarter" idx="12"/>
          </p:nvPr>
        </p:nvSpPr>
        <p:spPr/>
        <p:txBody>
          <a:bodyPr/>
          <a:lstStyle/>
          <a:p>
            <a:fld id="{8B19F420-B844-4704-8CF8-BDFEC974E0E1}" type="slidenum">
              <a:rPr lang="de-DE" smtClean="0"/>
              <a:t>‹Nr.›</a:t>
            </a:fld>
            <a:endParaRPr lang="de-DE"/>
          </a:p>
        </p:txBody>
      </p:sp>
    </p:spTree>
    <p:extLst>
      <p:ext uri="{BB962C8B-B14F-4D97-AF65-F5344CB8AC3E}">
        <p14:creationId xmlns:p14="http://schemas.microsoft.com/office/powerpoint/2010/main" val="2954088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FB3712-30E2-49DE-5B84-442739DF32DA}"/>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34F4636C-B017-DC6E-EEF7-E3A3B1C39154}"/>
              </a:ext>
            </a:extLst>
          </p:cNvPr>
          <p:cNvSpPr>
            <a:spLocks noGrp="1"/>
          </p:cNvSpPr>
          <p:nvPr>
            <p:ph type="dt" sz="half" idx="10"/>
          </p:nvPr>
        </p:nvSpPr>
        <p:spPr/>
        <p:txBody>
          <a:bodyPr/>
          <a:lstStyle/>
          <a:p>
            <a:fld id="{3C3E00BA-EBC2-4F44-9A05-CEB95A51AE7E}" type="datetimeFigureOut">
              <a:rPr lang="de-DE" smtClean="0"/>
              <a:t>20.02.2025</a:t>
            </a:fld>
            <a:endParaRPr lang="de-DE"/>
          </a:p>
        </p:txBody>
      </p:sp>
      <p:sp>
        <p:nvSpPr>
          <p:cNvPr id="4" name="Fußzeilenplatzhalter 3">
            <a:extLst>
              <a:ext uri="{FF2B5EF4-FFF2-40B4-BE49-F238E27FC236}">
                <a16:creationId xmlns:a16="http://schemas.microsoft.com/office/drawing/2014/main" id="{62BB8B0C-CD89-A11A-650B-1F110EBE280B}"/>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EF62E306-48BD-B967-EB23-D77FB86AB580}"/>
              </a:ext>
            </a:extLst>
          </p:cNvPr>
          <p:cNvSpPr>
            <a:spLocks noGrp="1"/>
          </p:cNvSpPr>
          <p:nvPr>
            <p:ph type="sldNum" sz="quarter" idx="12"/>
          </p:nvPr>
        </p:nvSpPr>
        <p:spPr/>
        <p:txBody>
          <a:bodyPr/>
          <a:lstStyle/>
          <a:p>
            <a:fld id="{8B19F420-B844-4704-8CF8-BDFEC974E0E1}" type="slidenum">
              <a:rPr lang="de-DE" smtClean="0"/>
              <a:t>‹Nr.›</a:t>
            </a:fld>
            <a:endParaRPr lang="de-DE"/>
          </a:p>
        </p:txBody>
      </p:sp>
    </p:spTree>
    <p:extLst>
      <p:ext uri="{BB962C8B-B14F-4D97-AF65-F5344CB8AC3E}">
        <p14:creationId xmlns:p14="http://schemas.microsoft.com/office/powerpoint/2010/main" val="1571356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40C7C7D1-C54D-6D3A-2904-A0EFA62E209C}"/>
              </a:ext>
            </a:extLst>
          </p:cNvPr>
          <p:cNvSpPr>
            <a:spLocks noGrp="1"/>
          </p:cNvSpPr>
          <p:nvPr>
            <p:ph type="dt" sz="half" idx="10"/>
          </p:nvPr>
        </p:nvSpPr>
        <p:spPr/>
        <p:txBody>
          <a:bodyPr/>
          <a:lstStyle/>
          <a:p>
            <a:fld id="{3C3E00BA-EBC2-4F44-9A05-CEB95A51AE7E}" type="datetimeFigureOut">
              <a:rPr lang="de-DE" smtClean="0"/>
              <a:t>20.02.2025</a:t>
            </a:fld>
            <a:endParaRPr lang="de-DE"/>
          </a:p>
        </p:txBody>
      </p:sp>
      <p:sp>
        <p:nvSpPr>
          <p:cNvPr id="3" name="Fußzeilenplatzhalter 2">
            <a:extLst>
              <a:ext uri="{FF2B5EF4-FFF2-40B4-BE49-F238E27FC236}">
                <a16:creationId xmlns:a16="http://schemas.microsoft.com/office/drawing/2014/main" id="{9F56022D-114B-EC61-85E3-7D879CCEB746}"/>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376FBAC4-70CD-29BA-E501-C48844B6E98E}"/>
              </a:ext>
            </a:extLst>
          </p:cNvPr>
          <p:cNvSpPr>
            <a:spLocks noGrp="1"/>
          </p:cNvSpPr>
          <p:nvPr>
            <p:ph type="sldNum" sz="quarter" idx="12"/>
          </p:nvPr>
        </p:nvSpPr>
        <p:spPr/>
        <p:txBody>
          <a:bodyPr/>
          <a:lstStyle/>
          <a:p>
            <a:fld id="{8B19F420-B844-4704-8CF8-BDFEC974E0E1}" type="slidenum">
              <a:rPr lang="de-DE" smtClean="0"/>
              <a:t>‹Nr.›</a:t>
            </a:fld>
            <a:endParaRPr lang="de-DE"/>
          </a:p>
        </p:txBody>
      </p:sp>
    </p:spTree>
    <p:extLst>
      <p:ext uri="{BB962C8B-B14F-4D97-AF65-F5344CB8AC3E}">
        <p14:creationId xmlns:p14="http://schemas.microsoft.com/office/powerpoint/2010/main" val="12681577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A640DA-01FB-75DA-EB84-35D4DCB5E49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3B4D8635-525F-4C84-A652-E8AE5DFE54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F73D2AD9-50A8-6DAD-3311-889B2ABD91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34F86266-DB0B-4E38-CCF5-75D9479C3B6D}"/>
              </a:ext>
            </a:extLst>
          </p:cNvPr>
          <p:cNvSpPr>
            <a:spLocks noGrp="1"/>
          </p:cNvSpPr>
          <p:nvPr>
            <p:ph type="dt" sz="half" idx="10"/>
          </p:nvPr>
        </p:nvSpPr>
        <p:spPr/>
        <p:txBody>
          <a:bodyPr/>
          <a:lstStyle/>
          <a:p>
            <a:fld id="{3C3E00BA-EBC2-4F44-9A05-CEB95A51AE7E}" type="datetimeFigureOut">
              <a:rPr lang="de-DE" smtClean="0"/>
              <a:t>20.02.2025</a:t>
            </a:fld>
            <a:endParaRPr lang="de-DE"/>
          </a:p>
        </p:txBody>
      </p:sp>
      <p:sp>
        <p:nvSpPr>
          <p:cNvPr id="6" name="Fußzeilenplatzhalter 5">
            <a:extLst>
              <a:ext uri="{FF2B5EF4-FFF2-40B4-BE49-F238E27FC236}">
                <a16:creationId xmlns:a16="http://schemas.microsoft.com/office/drawing/2014/main" id="{5122EC5C-18DC-90CA-E135-2900F61992C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EC4B0C9E-E673-AA60-6C62-4191369BA88C}"/>
              </a:ext>
            </a:extLst>
          </p:cNvPr>
          <p:cNvSpPr>
            <a:spLocks noGrp="1"/>
          </p:cNvSpPr>
          <p:nvPr>
            <p:ph type="sldNum" sz="quarter" idx="12"/>
          </p:nvPr>
        </p:nvSpPr>
        <p:spPr/>
        <p:txBody>
          <a:bodyPr/>
          <a:lstStyle/>
          <a:p>
            <a:fld id="{8B19F420-B844-4704-8CF8-BDFEC974E0E1}" type="slidenum">
              <a:rPr lang="de-DE" smtClean="0"/>
              <a:t>‹Nr.›</a:t>
            </a:fld>
            <a:endParaRPr lang="de-DE"/>
          </a:p>
        </p:txBody>
      </p:sp>
    </p:spTree>
    <p:extLst>
      <p:ext uri="{BB962C8B-B14F-4D97-AF65-F5344CB8AC3E}">
        <p14:creationId xmlns:p14="http://schemas.microsoft.com/office/powerpoint/2010/main" val="3268864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85808E-47DF-C3BE-FBC2-FB9A5F4B37A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5A85D3DF-6F86-537C-4A46-797BB857CA9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AD26DEFE-002E-9AC9-2DCD-5FECBBDDC9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A092767-F779-D8AA-8273-680F7D7EC22D}"/>
              </a:ext>
            </a:extLst>
          </p:cNvPr>
          <p:cNvSpPr>
            <a:spLocks noGrp="1"/>
          </p:cNvSpPr>
          <p:nvPr>
            <p:ph type="dt" sz="half" idx="10"/>
          </p:nvPr>
        </p:nvSpPr>
        <p:spPr/>
        <p:txBody>
          <a:bodyPr/>
          <a:lstStyle/>
          <a:p>
            <a:fld id="{3C3E00BA-EBC2-4F44-9A05-CEB95A51AE7E}" type="datetimeFigureOut">
              <a:rPr lang="de-DE" smtClean="0"/>
              <a:t>20.02.2025</a:t>
            </a:fld>
            <a:endParaRPr lang="de-DE"/>
          </a:p>
        </p:txBody>
      </p:sp>
      <p:sp>
        <p:nvSpPr>
          <p:cNvPr id="6" name="Fußzeilenplatzhalter 5">
            <a:extLst>
              <a:ext uri="{FF2B5EF4-FFF2-40B4-BE49-F238E27FC236}">
                <a16:creationId xmlns:a16="http://schemas.microsoft.com/office/drawing/2014/main" id="{92C2B10D-3490-589C-CB31-5BC31655ED7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6DBBE58-F71E-5B00-A239-8D5DEE8F7B73}"/>
              </a:ext>
            </a:extLst>
          </p:cNvPr>
          <p:cNvSpPr>
            <a:spLocks noGrp="1"/>
          </p:cNvSpPr>
          <p:nvPr>
            <p:ph type="sldNum" sz="quarter" idx="12"/>
          </p:nvPr>
        </p:nvSpPr>
        <p:spPr/>
        <p:txBody>
          <a:bodyPr/>
          <a:lstStyle/>
          <a:p>
            <a:fld id="{8B19F420-B844-4704-8CF8-BDFEC974E0E1}" type="slidenum">
              <a:rPr lang="de-DE" smtClean="0"/>
              <a:t>‹Nr.›</a:t>
            </a:fld>
            <a:endParaRPr lang="de-DE"/>
          </a:p>
        </p:txBody>
      </p:sp>
    </p:spTree>
    <p:extLst>
      <p:ext uri="{BB962C8B-B14F-4D97-AF65-F5344CB8AC3E}">
        <p14:creationId xmlns:p14="http://schemas.microsoft.com/office/powerpoint/2010/main" val="677290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EF1FEB4D-27C6-A9CD-45F1-20C99FEFE2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EF3E3FF9-FF39-393E-C57A-80DBE2AC65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EE75BCEF-AE78-4774-F458-56A7611083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C3E00BA-EBC2-4F44-9A05-CEB95A51AE7E}" type="datetimeFigureOut">
              <a:rPr lang="de-DE" smtClean="0"/>
              <a:t>20.02.2025</a:t>
            </a:fld>
            <a:endParaRPr lang="de-DE"/>
          </a:p>
        </p:txBody>
      </p:sp>
      <p:sp>
        <p:nvSpPr>
          <p:cNvPr id="5" name="Fußzeilenplatzhalter 4">
            <a:extLst>
              <a:ext uri="{FF2B5EF4-FFF2-40B4-BE49-F238E27FC236}">
                <a16:creationId xmlns:a16="http://schemas.microsoft.com/office/drawing/2014/main" id="{C8942A92-FC39-EB16-8B27-0E24183C24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B7081BFD-E560-30C8-6032-D63D1E32C2D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B19F420-B844-4704-8CF8-BDFEC974E0E1}" type="slidenum">
              <a:rPr lang="de-DE" smtClean="0"/>
              <a:t>‹Nr.›</a:t>
            </a:fld>
            <a:endParaRPr lang="de-DE"/>
          </a:p>
        </p:txBody>
      </p:sp>
    </p:spTree>
    <p:extLst>
      <p:ext uri="{BB962C8B-B14F-4D97-AF65-F5344CB8AC3E}">
        <p14:creationId xmlns:p14="http://schemas.microsoft.com/office/powerpoint/2010/main" val="19188668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8" Type="http://schemas.openxmlformats.org/officeDocument/2006/relationships/hyperlink" Target="https://www.interrail.eu/de/plan-your-trip" TargetMode="External"/><Relationship Id="rId3" Type="http://schemas.microsoft.com/office/2018/10/relationships/comments" Target="../comments/modernComment_117_C068712A.xml"/><Relationship Id="rId7" Type="http://schemas.openxmlformats.org/officeDocument/2006/relationships/hyperlink" Target="https://www.thetrainline.com/de" TargetMode="External"/><Relationship Id="rId12" Type="http://schemas.openxmlformats.org/officeDocument/2006/relationships/hyperlink" Target="https://www.blablacar.de/"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hyperlink" Target="https://de.omio.com/" TargetMode="External"/><Relationship Id="rId11" Type="http://schemas.openxmlformats.org/officeDocument/2006/relationships/hyperlink" Target="https://www.flixbus.de/" TargetMode="External"/><Relationship Id="rId5" Type="http://schemas.openxmlformats.org/officeDocument/2006/relationships/hyperlink" Target="https://www.interrail.eu/en/interrail-passes/erasmus" TargetMode="External"/><Relationship Id="rId10" Type="http://schemas.openxmlformats.org/officeDocument/2006/relationships/hyperlink" Target="https://www.eurolines.lt/de" TargetMode="External"/><Relationship Id="rId4" Type="http://schemas.openxmlformats.org/officeDocument/2006/relationships/hyperlink" Target="https://www.bahn.de/angebot/international/sparpreis-europa" TargetMode="External"/><Relationship Id="rId9" Type="http://schemas.openxmlformats.org/officeDocument/2006/relationships/hyperlink" Target="https://nachtzugkarte.d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hyperlink" Target="https://static.daad.de/media/daad_de/pdfs_nicht_barrierefrei/der-daad/was-wir-tun/daad_broschuere_klimavertraeglich_unterwegs.pdf" TargetMode="External"/><Relationship Id="rId3" Type="http://schemas.openxmlformats.org/officeDocument/2006/relationships/hyperlink" Target="https://www.umweltbundesamt.de/umwelttipps-fuer-den-alltag/uebergreifende-tipps/kompensation-von-treibhausgasemissionen#gewusst-wie" TargetMode="External"/><Relationship Id="rId7" Type="http://schemas.openxmlformats.org/officeDocument/2006/relationships/hyperlink" Target="https://www.atmosfair.de/de/fliegen_und_klima/atmosfair_airline_index/" TargetMode="External"/><Relationship Id="rId2" Type="http://schemas.openxmlformats.org/officeDocument/2006/relationships/hyperlink" Target="https://www.ecopassenger.org/" TargetMode="External"/><Relationship Id="rId1" Type="http://schemas.openxmlformats.org/officeDocument/2006/relationships/slideLayout" Target="../slideLayouts/slideLayout7.xml"/><Relationship Id="rId6" Type="http://schemas.openxmlformats.org/officeDocument/2006/relationships/hyperlink" Target="https://www.ecopassenger.org/bin/query.exe/en?L=vs_uic" TargetMode="External"/><Relationship Id="rId5" Type="http://schemas.openxmlformats.org/officeDocument/2006/relationships/hyperlink" Target="https://uba.co2-rechner.de/" TargetMode="External"/><Relationship Id="rId4" Type="http://schemas.openxmlformats.org/officeDocument/2006/relationships/hyperlink" Target="http://www.routerank.com/de" TargetMode="Externa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s://www.studieren-weltweit.de/inspirieren-lassen/hashtag/nachhaltigkeit/" TargetMode="Externa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hyperlink" Target="https://eu.daad.de/infos-fuer-hochschulen/beispiele-aus-der-praxis/foerderung-von-mobilitaet/de/" TargetMode="External"/><Relationship Id="rId2" Type="http://schemas.openxmlformats.org/officeDocument/2006/relationships/hyperlink" Target="https://www.studieren-weltweit.de/inspirieren-lassen/hashtag/nachhaltigkeit/?article_type%5B%5D=cp&amp;sort=default"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2">
            <a:extLst>
              <a:ext uri="{FF2B5EF4-FFF2-40B4-BE49-F238E27FC236}">
                <a16:creationId xmlns:a16="http://schemas.microsoft.com/office/drawing/2014/main" id="{D46353FF-4DF0-B32A-C74B-2B244D198C08}"/>
              </a:ext>
            </a:extLst>
          </p:cNvPr>
          <p:cNvSpPr txBox="1">
            <a:spLocks/>
          </p:cNvSpPr>
          <p:nvPr/>
        </p:nvSpPr>
        <p:spPr>
          <a:xfrm>
            <a:off x="887241" y="1002779"/>
            <a:ext cx="9632886" cy="14398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dirty="0"/>
              <a:t>Nachhaltigkeit im Auslandssemester</a:t>
            </a:r>
            <a:endParaRPr lang="de-DE" dirty="0">
              <a:ea typeface="Source Sans Pro"/>
            </a:endParaRPr>
          </a:p>
        </p:txBody>
      </p:sp>
      <p:sp>
        <p:nvSpPr>
          <p:cNvPr id="8" name="Textplatzhalter 44">
            <a:extLst>
              <a:ext uri="{FF2B5EF4-FFF2-40B4-BE49-F238E27FC236}">
                <a16:creationId xmlns:a16="http://schemas.microsoft.com/office/drawing/2014/main" id="{D0089CF7-21D3-B1DB-4AE4-5C4C7622A21F}"/>
              </a:ext>
            </a:extLst>
          </p:cNvPr>
          <p:cNvSpPr txBox="1">
            <a:spLocks/>
          </p:cNvSpPr>
          <p:nvPr/>
        </p:nvSpPr>
        <p:spPr>
          <a:xfrm>
            <a:off x="3123407" y="3749576"/>
            <a:ext cx="5160554" cy="813842"/>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de-DE" dirty="0">
                <a:solidFill>
                  <a:schemeClr val="bg1"/>
                </a:solidFill>
                <a:highlight>
                  <a:srgbClr val="800080"/>
                </a:highlight>
                <a:ea typeface="Source Sans Pro"/>
              </a:rPr>
              <a:t>Universität</a:t>
            </a:r>
          </a:p>
        </p:txBody>
      </p:sp>
      <p:sp>
        <p:nvSpPr>
          <p:cNvPr id="9" name="Datumsplatzhalter 5">
            <a:extLst>
              <a:ext uri="{FF2B5EF4-FFF2-40B4-BE49-F238E27FC236}">
                <a16:creationId xmlns:a16="http://schemas.microsoft.com/office/drawing/2014/main" id="{D3E76506-9436-00C5-4647-B7388F7F582E}"/>
              </a:ext>
            </a:extLst>
          </p:cNvPr>
          <p:cNvSpPr txBox="1">
            <a:spLocks/>
          </p:cNvSpPr>
          <p:nvPr/>
        </p:nvSpPr>
        <p:spPr>
          <a:xfrm>
            <a:off x="4881548" y="4372521"/>
            <a:ext cx="1644271" cy="381794"/>
          </a:xfrm>
          <a:prstGeom prst="rect">
            <a:avLst/>
          </a:prstGeom>
        </p:spPr>
        <p:txBody>
          <a:bodyPr vert="horz" lIns="91440" tIns="45720" rIns="91440" bIns="45720" rtlCol="0" anchor="ctr"/>
          <a:lstStyle>
            <a:defPPr>
              <a:defRPr lang="de-DE"/>
            </a:defPPr>
            <a:lvl1pPr marL="0" algn="ct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de-DE" dirty="0">
                <a:solidFill>
                  <a:srgbClr val="FFFFFF"/>
                </a:solidFill>
                <a:highlight>
                  <a:srgbClr val="800080"/>
                </a:highlight>
                <a:latin typeface="Source Sans Pro"/>
              </a:rPr>
              <a:t>Ort, Datum</a:t>
            </a:r>
          </a:p>
        </p:txBody>
      </p:sp>
    </p:spTree>
    <p:extLst>
      <p:ext uri="{BB962C8B-B14F-4D97-AF65-F5344CB8AC3E}">
        <p14:creationId xmlns:p14="http://schemas.microsoft.com/office/powerpoint/2010/main" val="2431161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74D0D31B-2A6B-6839-A072-6616F6783CE2}"/>
              </a:ext>
            </a:extLst>
          </p:cNvPr>
          <p:cNvSpPr>
            <a:spLocks noGrp="1"/>
          </p:cNvSpPr>
          <p:nvPr>
            <p:ph type="title"/>
          </p:nvPr>
        </p:nvSpPr>
        <p:spPr>
          <a:xfrm>
            <a:off x="959667" y="488420"/>
            <a:ext cx="10681471" cy="1104478"/>
          </a:xfrm>
        </p:spPr>
        <p:txBody>
          <a:bodyPr>
            <a:normAutofit fontScale="90000"/>
          </a:bodyPr>
          <a:lstStyle/>
          <a:p>
            <a:r>
              <a:rPr lang="de-DE" b="0" dirty="0">
                <a:solidFill>
                  <a:srgbClr val="FF0000"/>
                </a:solidFill>
                <a:ea typeface="Source Sans Pro"/>
              </a:rPr>
              <a:t>[Bitte diese Folie vor Veröffentlichung entfernen]</a:t>
            </a:r>
            <a:br>
              <a:rPr lang="de-DE" dirty="0">
                <a:ea typeface="Source Sans Pro"/>
              </a:rPr>
            </a:br>
            <a:r>
              <a:rPr lang="de-DE" dirty="0">
                <a:ea typeface="Source Sans Pro"/>
              </a:rPr>
              <a:t>Anleitung</a:t>
            </a:r>
            <a:endParaRPr lang="de-DE" dirty="0"/>
          </a:p>
        </p:txBody>
      </p:sp>
      <p:sp>
        <p:nvSpPr>
          <p:cNvPr id="2" name="Foliennummernplatzhalter 1">
            <a:extLst>
              <a:ext uri="{FF2B5EF4-FFF2-40B4-BE49-F238E27FC236}">
                <a16:creationId xmlns:a16="http://schemas.microsoft.com/office/drawing/2014/main" id="{E8A5DC17-E966-A318-D7EC-D4FCBD02FEBA}"/>
              </a:ext>
            </a:extLst>
          </p:cNvPr>
          <p:cNvSpPr>
            <a:spLocks noGrp="1"/>
          </p:cNvSpPr>
          <p:nvPr>
            <p:ph type="sldNum" sz="quarter" idx="12"/>
          </p:nvPr>
        </p:nvSpPr>
        <p:spPr/>
        <p:txBody>
          <a:bodyPr/>
          <a:lstStyle/>
          <a:p>
            <a:fld id="{DF28FB93-0A08-4E7D-8E63-9EFA29F1E093}" type="slidenum">
              <a:rPr lang="en-US" smtClean="0"/>
              <a:pPr/>
              <a:t>2</a:t>
            </a:fld>
            <a:endParaRPr lang="en-US"/>
          </a:p>
        </p:txBody>
      </p:sp>
      <p:sp>
        <p:nvSpPr>
          <p:cNvPr id="4" name="Untertitel 3">
            <a:extLst>
              <a:ext uri="{FF2B5EF4-FFF2-40B4-BE49-F238E27FC236}">
                <a16:creationId xmlns:a16="http://schemas.microsoft.com/office/drawing/2014/main" id="{37C6D064-495A-5E14-EB31-D5DE8384E518}"/>
              </a:ext>
            </a:extLst>
          </p:cNvPr>
          <p:cNvSpPr>
            <a:spLocks noGrp="1"/>
          </p:cNvSpPr>
          <p:nvPr>
            <p:ph sz="quarter" idx="13"/>
          </p:nvPr>
        </p:nvSpPr>
        <p:spPr>
          <a:xfrm>
            <a:off x="550863" y="2255520"/>
            <a:ext cx="11090275" cy="3981768"/>
          </a:xfrm>
        </p:spPr>
        <p:txBody>
          <a:bodyPr vert="horz" lIns="91440" tIns="45720" rIns="91440" bIns="45720" rtlCol="0" anchor="t">
            <a:normAutofit lnSpcReduction="10000"/>
          </a:bodyPr>
          <a:lstStyle/>
          <a:p>
            <a:pPr marL="0" indent="0">
              <a:buNone/>
            </a:pPr>
            <a:r>
              <a:rPr lang="de-DE" sz="1800" dirty="0">
                <a:effectLst/>
                <a:latin typeface="Arial" panose="020B0604020202020204" pitchFamily="34" charset="0"/>
                <a:ea typeface="Calibri" panose="020F0502020204030204" pitchFamily="34" charset="0"/>
              </a:rPr>
              <a:t>Die Profilgruppe Nachhaltigkeit hat einen speziellen Foliensatz für Hochschulen erstellt. Die Folien wurden auf Basis der Präsentation der Goethe-Universität Frankfurt am Main erstellt und von der Profilgruppe Nachhaltigkeit so aufbereitet, dass sie leicht kopiert und in eigene Informationsveranstaltungen integriert werden können. </a:t>
            </a:r>
          </a:p>
          <a:p>
            <a:pPr marL="0" indent="0">
              <a:buNone/>
            </a:pPr>
            <a:r>
              <a:rPr lang="de-DE" sz="1800" dirty="0">
                <a:effectLst/>
                <a:latin typeface="Arial" panose="020B0604020202020204" pitchFamily="34" charset="0"/>
                <a:ea typeface="Calibri" panose="020F0502020204030204" pitchFamily="34" charset="0"/>
              </a:rPr>
              <a:t>Sie sollen als Hilfestellung dienen, </a:t>
            </a:r>
            <a:r>
              <a:rPr lang="de-DE" sz="1800" dirty="0" err="1">
                <a:effectLst/>
                <a:latin typeface="Arial" panose="020B0604020202020204" pitchFamily="34" charset="0"/>
                <a:ea typeface="Calibri" panose="020F0502020204030204" pitchFamily="34" charset="0"/>
              </a:rPr>
              <a:t>Outgoing</a:t>
            </a:r>
            <a:r>
              <a:rPr lang="de-DE" sz="1800" dirty="0">
                <a:effectLst/>
                <a:latin typeface="Arial" panose="020B0604020202020204" pitchFamily="34" charset="0"/>
                <a:ea typeface="Calibri" panose="020F0502020204030204" pitchFamily="34" charset="0"/>
              </a:rPr>
              <a:t>-Studierende auf die Möglichkeiten eines nachhaltigen Erasmus-Aufenthalts aufmerksam zu machen. Sie können individuell angepasst und ggf. auch durch Bilder/Icons erweitert werden. </a:t>
            </a:r>
          </a:p>
          <a:p>
            <a:pPr marL="0" indent="0">
              <a:buNone/>
            </a:pPr>
            <a:r>
              <a:rPr lang="de-DE" sz="1800" dirty="0">
                <a:effectLst/>
                <a:latin typeface="Arial" panose="020B0604020202020204" pitchFamily="34" charset="0"/>
                <a:ea typeface="Calibri" panose="020F0502020204030204" pitchFamily="34" charset="0"/>
              </a:rPr>
              <a:t>Wir bitten hierbei um die Einhaltung der gesetzlichen Vorgaben hinsichtlich des Datenschutzes und der Nutzungsrechte. </a:t>
            </a:r>
          </a:p>
          <a:p>
            <a:pPr marL="0" indent="0">
              <a:buNone/>
            </a:pPr>
            <a:r>
              <a:rPr lang="de-DE" sz="1800" dirty="0">
                <a:effectLst/>
                <a:latin typeface="Arial" panose="020B0604020202020204" pitchFamily="34" charset="0"/>
                <a:ea typeface="Calibri" panose="020F0502020204030204" pitchFamily="34" charset="0"/>
              </a:rPr>
              <a:t>Trotz sorgfältiger inhaltlicher Kontrolle übernehmen wir keine Haftung für die Inhalte externer Links. Für den Inhalt der verlinkten Seiten sind ausschließlich deren Betreiber verantwortlich.</a:t>
            </a:r>
          </a:p>
          <a:p>
            <a:endParaRPr lang="de-DE" sz="2600" dirty="0">
              <a:ea typeface="Source Sans Pro"/>
            </a:endParaRPr>
          </a:p>
          <a:p>
            <a:pPr marL="0" indent="0">
              <a:buNone/>
            </a:pPr>
            <a:r>
              <a:rPr lang="de-DE" sz="2000" dirty="0">
                <a:ea typeface="Source Sans Pro"/>
              </a:rPr>
              <a:t>Die </a:t>
            </a:r>
            <a:r>
              <a:rPr lang="de-DE" sz="2000" dirty="0">
                <a:solidFill>
                  <a:schemeClr val="bg1"/>
                </a:solidFill>
                <a:highlight>
                  <a:srgbClr val="800080"/>
                </a:highlight>
                <a:ea typeface="Source Sans Pro"/>
              </a:rPr>
              <a:t>lila hinterlegten Felder</a:t>
            </a:r>
            <a:r>
              <a:rPr lang="de-DE" sz="2000" dirty="0">
                <a:ea typeface="Source Sans Pro"/>
              </a:rPr>
              <a:t> sind jeweils von der Hochschule anzupassen.</a:t>
            </a:r>
          </a:p>
        </p:txBody>
      </p:sp>
      <p:sp>
        <p:nvSpPr>
          <p:cNvPr id="6" name="Datumsplatzhalter 5">
            <a:extLst>
              <a:ext uri="{FF2B5EF4-FFF2-40B4-BE49-F238E27FC236}">
                <a16:creationId xmlns:a16="http://schemas.microsoft.com/office/drawing/2014/main" id="{EDE07CA5-2254-4C1C-15E3-69F6126398C3}"/>
              </a:ext>
            </a:extLst>
          </p:cNvPr>
          <p:cNvSpPr>
            <a:spLocks noGrp="1"/>
          </p:cNvSpPr>
          <p:nvPr>
            <p:ph type="dt" sz="half" idx="4294967295"/>
          </p:nvPr>
        </p:nvSpPr>
        <p:spPr>
          <a:xfrm>
            <a:off x="0" y="549275"/>
            <a:ext cx="2881313" cy="381000"/>
          </a:xfrm>
        </p:spPr>
        <p:txBody>
          <a:bodyPr/>
          <a:lstStyle/>
          <a:p>
            <a:r>
              <a:rPr lang="de-DE"/>
              <a:t>Ort, Datum</a:t>
            </a:r>
          </a:p>
        </p:txBody>
      </p:sp>
    </p:spTree>
    <p:extLst>
      <p:ext uri="{BB962C8B-B14F-4D97-AF65-F5344CB8AC3E}">
        <p14:creationId xmlns:p14="http://schemas.microsoft.com/office/powerpoint/2010/main" val="756228836"/>
      </p:ext>
    </p:extLst>
  </p:cSld>
  <p:clrMapOvr>
    <a:masterClrMapping/>
  </p:clrMapOvr>
  <p:transition spd="med">
    <p:wipe/>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4AFFEF5B-7935-80B4-6011-075C8E8666C2}"/>
              </a:ext>
            </a:extLst>
          </p:cNvPr>
          <p:cNvSpPr>
            <a:spLocks noGrp="1"/>
          </p:cNvSpPr>
          <p:nvPr>
            <p:ph type="sldNum" sz="quarter" idx="12"/>
          </p:nvPr>
        </p:nvSpPr>
        <p:spPr/>
        <p:txBody>
          <a:bodyPr/>
          <a:lstStyle/>
          <a:p>
            <a:fld id="{DF28FB93-0A08-4E7D-8E63-9EFA29F1E093}" type="slidenum">
              <a:rPr lang="en-US" smtClean="0"/>
              <a:pPr/>
              <a:t>3</a:t>
            </a:fld>
            <a:endParaRPr lang="en-US"/>
          </a:p>
        </p:txBody>
      </p:sp>
      <p:sp>
        <p:nvSpPr>
          <p:cNvPr id="9" name="Titel 8">
            <a:extLst>
              <a:ext uri="{FF2B5EF4-FFF2-40B4-BE49-F238E27FC236}">
                <a16:creationId xmlns:a16="http://schemas.microsoft.com/office/drawing/2014/main" id="{CF1BFC83-0F47-1543-27C3-B4F776229578}"/>
              </a:ext>
            </a:extLst>
          </p:cNvPr>
          <p:cNvSpPr>
            <a:spLocks noGrp="1"/>
          </p:cNvSpPr>
          <p:nvPr>
            <p:ph type="title" idx="4294967295"/>
          </p:nvPr>
        </p:nvSpPr>
        <p:spPr>
          <a:xfrm>
            <a:off x="288758" y="474663"/>
            <a:ext cx="11357810" cy="1081087"/>
          </a:xfrm>
        </p:spPr>
        <p:txBody>
          <a:bodyPr>
            <a:normAutofit fontScale="90000"/>
          </a:bodyPr>
          <a:lstStyle/>
          <a:p>
            <a:r>
              <a:rPr lang="de-DE" dirty="0">
                <a:ea typeface="Source Sans Pro"/>
              </a:rPr>
              <a:t>Nachhaltigkeit im Auslandssemester</a:t>
            </a:r>
            <a:br>
              <a:rPr lang="de-DE" dirty="0">
                <a:ea typeface="Source Sans Pro"/>
              </a:rPr>
            </a:br>
            <a:br>
              <a:rPr lang="de-DE" sz="2700" b="0" dirty="0">
                <a:ea typeface="Source Sans Pro"/>
              </a:rPr>
            </a:br>
            <a:r>
              <a:rPr lang="de-DE" sz="3100" b="0" dirty="0">
                <a:ea typeface="Source Sans Pro"/>
              </a:rPr>
              <a:t>Wie komme ich an mein Zielland? Ressourcenschonende Anreise</a:t>
            </a:r>
          </a:p>
        </p:txBody>
      </p:sp>
      <p:sp>
        <p:nvSpPr>
          <p:cNvPr id="10" name="Inhaltsplatzhalter 9">
            <a:extLst>
              <a:ext uri="{FF2B5EF4-FFF2-40B4-BE49-F238E27FC236}">
                <a16:creationId xmlns:a16="http://schemas.microsoft.com/office/drawing/2014/main" id="{5D294659-315E-2C51-87E4-B0CB1A116FDD}"/>
              </a:ext>
            </a:extLst>
          </p:cNvPr>
          <p:cNvSpPr>
            <a:spLocks noGrp="1"/>
          </p:cNvSpPr>
          <p:nvPr>
            <p:ph idx="4294967295"/>
          </p:nvPr>
        </p:nvSpPr>
        <p:spPr>
          <a:xfrm>
            <a:off x="6502400" y="1989138"/>
            <a:ext cx="5144168" cy="4248150"/>
          </a:xfrm>
        </p:spPr>
        <p:txBody>
          <a:bodyPr vert="horz" lIns="91440" tIns="45720" rIns="91440" bIns="45720" rtlCol="0" anchor="t">
            <a:normAutofit/>
          </a:bodyPr>
          <a:lstStyle/>
          <a:p>
            <a:endParaRPr lang="de-DE" dirty="0">
              <a:ea typeface="Source Sans Pro"/>
              <a:cs typeface="Arial"/>
            </a:endParaRPr>
          </a:p>
          <a:p>
            <a:endParaRPr lang="de-DE" dirty="0">
              <a:ea typeface="Source Sans Pro"/>
              <a:cs typeface="Arial"/>
            </a:endParaRPr>
          </a:p>
          <a:p>
            <a:pPr algn="ctr"/>
            <a:endParaRPr lang="de-DE" dirty="0">
              <a:solidFill>
                <a:schemeClr val="bg1"/>
              </a:solidFill>
              <a:highlight>
                <a:srgbClr val="800080"/>
              </a:highlight>
              <a:ea typeface="Source Sans Pro"/>
              <a:cs typeface="Arial"/>
            </a:endParaRPr>
          </a:p>
          <a:p>
            <a:pPr algn="ctr"/>
            <a:r>
              <a:rPr lang="de-DE" dirty="0">
                <a:solidFill>
                  <a:schemeClr val="bg1"/>
                </a:solidFill>
                <a:highlight>
                  <a:srgbClr val="800080"/>
                </a:highlight>
                <a:ea typeface="Source Sans Pro"/>
                <a:cs typeface="Arial"/>
              </a:rPr>
              <a:t>Hier kann ein Symbolbild und/oder ein QR-Code </a:t>
            </a:r>
          </a:p>
          <a:p>
            <a:pPr algn="ctr"/>
            <a:r>
              <a:rPr lang="de-DE" dirty="0">
                <a:solidFill>
                  <a:schemeClr val="bg1"/>
                </a:solidFill>
                <a:highlight>
                  <a:srgbClr val="800080"/>
                </a:highlight>
                <a:ea typeface="Source Sans Pro"/>
                <a:cs typeface="Arial"/>
              </a:rPr>
              <a:t>eingefügt werden</a:t>
            </a:r>
          </a:p>
        </p:txBody>
      </p:sp>
      <p:sp>
        <p:nvSpPr>
          <p:cNvPr id="3" name="Inhaltsplatzhalter 2">
            <a:extLst>
              <a:ext uri="{FF2B5EF4-FFF2-40B4-BE49-F238E27FC236}">
                <a16:creationId xmlns:a16="http://schemas.microsoft.com/office/drawing/2014/main" id="{E6B1EC20-15DB-4BA9-C9AA-91BA24D9804A}"/>
              </a:ext>
            </a:extLst>
          </p:cNvPr>
          <p:cNvSpPr>
            <a:spLocks noGrp="1"/>
          </p:cNvSpPr>
          <p:nvPr>
            <p:ph sz="quarter" idx="4294967295"/>
          </p:nvPr>
        </p:nvSpPr>
        <p:spPr>
          <a:xfrm>
            <a:off x="288758" y="1989138"/>
            <a:ext cx="6545178" cy="4248150"/>
          </a:xfrm>
        </p:spPr>
        <p:txBody>
          <a:bodyPr vert="horz" lIns="91440" tIns="45720" rIns="91440" bIns="45720" rtlCol="0" anchor="t">
            <a:noAutofit/>
          </a:bodyPr>
          <a:lstStyle/>
          <a:p>
            <a:pPr marL="342900" indent="-342900">
              <a:buFont typeface="Arial,Sans-Serif"/>
              <a:buChar char="•"/>
            </a:pPr>
            <a:r>
              <a:rPr lang="de-DE" sz="2600" dirty="0">
                <a:ea typeface="Source Sans Pro"/>
                <a:hlinkClick r:id="rId4"/>
              </a:rPr>
              <a:t>Transeuropäische Verbindungen der DB </a:t>
            </a:r>
            <a:br>
              <a:rPr lang="de-DE" sz="2600" dirty="0">
                <a:ea typeface="Source Sans Pro"/>
                <a:hlinkClick r:id="rId4"/>
              </a:rPr>
            </a:br>
            <a:r>
              <a:rPr lang="de-DE" sz="2600" dirty="0">
                <a:ea typeface="Source Sans Pro"/>
                <a:hlinkClick r:id="rId4"/>
              </a:rPr>
              <a:t>(Sparpreis Europa)</a:t>
            </a:r>
            <a:endParaRPr lang="de-DE" sz="2600" dirty="0">
              <a:ea typeface="Source Sans Pro"/>
            </a:endParaRPr>
          </a:p>
          <a:p>
            <a:pPr marL="342900" indent="-342900">
              <a:buFont typeface="Arial,Sans-Serif"/>
              <a:buChar char="•"/>
            </a:pPr>
            <a:r>
              <a:rPr lang="de-DE" sz="2600" dirty="0">
                <a:ea typeface="Source Sans Pro"/>
                <a:hlinkClick r:id="rId5"/>
              </a:rPr>
              <a:t>Interrail Ticket</a:t>
            </a:r>
            <a:r>
              <a:rPr lang="de-DE" sz="2600" dirty="0">
                <a:ea typeface="Source Sans Pro"/>
              </a:rPr>
              <a:t> </a:t>
            </a:r>
            <a:endParaRPr lang="en-US" sz="2600" dirty="0">
              <a:ea typeface="Source Sans Pro"/>
            </a:endParaRPr>
          </a:p>
          <a:p>
            <a:pPr marL="342900" indent="-342900">
              <a:buFont typeface="Arial,Sans-Serif"/>
              <a:buChar char="•"/>
            </a:pPr>
            <a:r>
              <a:rPr lang="de-DE" sz="2600" dirty="0">
                <a:ea typeface="Source Sans Pro"/>
              </a:rPr>
              <a:t>Rechercheplattformen: </a:t>
            </a:r>
            <a:br>
              <a:rPr lang="de-DE" sz="2600" dirty="0">
                <a:ea typeface="Source Sans Pro"/>
              </a:rPr>
            </a:br>
            <a:r>
              <a:rPr lang="de-DE" sz="2600" dirty="0">
                <a:ea typeface="Source Sans Pro"/>
                <a:hlinkClick r:id="rId6"/>
              </a:rPr>
              <a:t>Omio</a:t>
            </a:r>
            <a:r>
              <a:rPr lang="de-DE" sz="2600" dirty="0">
                <a:ea typeface="Source Sans Pro"/>
              </a:rPr>
              <a:t>, </a:t>
            </a:r>
            <a:r>
              <a:rPr lang="de-DE" sz="2600" dirty="0">
                <a:ea typeface="Source Sans Pro"/>
                <a:hlinkClick r:id="rId7"/>
              </a:rPr>
              <a:t>Trainline</a:t>
            </a:r>
            <a:r>
              <a:rPr lang="de-DE" sz="2600" dirty="0">
                <a:ea typeface="Source Sans Pro"/>
              </a:rPr>
              <a:t>, </a:t>
            </a:r>
            <a:r>
              <a:rPr lang="de-DE" sz="2600" dirty="0">
                <a:ea typeface="Source Sans Pro"/>
                <a:hlinkClick r:id="rId8"/>
              </a:rPr>
              <a:t>Rail Planner</a:t>
            </a:r>
            <a:endParaRPr lang="de-DE" sz="2600" dirty="0">
              <a:ea typeface="Source Sans Pro"/>
            </a:endParaRPr>
          </a:p>
          <a:p>
            <a:pPr marL="342900" indent="-342900">
              <a:buFont typeface="Arial,Sans-Serif"/>
              <a:buChar char="•"/>
            </a:pPr>
            <a:r>
              <a:rPr lang="de-DE" sz="2600" dirty="0">
                <a:ea typeface="Source Sans Pro"/>
              </a:rPr>
              <a:t>Lokale Bahngesellschaften</a:t>
            </a:r>
            <a:endParaRPr lang="en-US" sz="2600" dirty="0">
              <a:ea typeface="Source Sans Pro"/>
            </a:endParaRPr>
          </a:p>
          <a:p>
            <a:pPr marL="342900" indent="-342900">
              <a:buFont typeface="Arial,Sans-Serif"/>
              <a:buChar char="•"/>
            </a:pPr>
            <a:r>
              <a:rPr lang="de-DE" sz="2600" dirty="0">
                <a:ea typeface="Source Sans Pro"/>
                <a:hlinkClick r:id="rId9"/>
              </a:rPr>
              <a:t>Nachtzüge</a:t>
            </a:r>
            <a:endParaRPr lang="en-US" sz="2600" dirty="0">
              <a:ea typeface="Calibri"/>
              <a:cs typeface="Calibri"/>
            </a:endParaRPr>
          </a:p>
          <a:p>
            <a:pPr marL="342900" indent="-342900">
              <a:buFont typeface="Arial,Sans-Serif"/>
              <a:buChar char="•"/>
            </a:pPr>
            <a:r>
              <a:rPr lang="de-DE" sz="2600" dirty="0">
                <a:ea typeface="Source Sans Pro"/>
              </a:rPr>
              <a:t>Busreisen: </a:t>
            </a:r>
            <a:r>
              <a:rPr lang="de-DE" sz="2600" dirty="0">
                <a:ea typeface="Source Sans Pro"/>
                <a:hlinkClick r:id="rId10"/>
              </a:rPr>
              <a:t>Eurolines</a:t>
            </a:r>
            <a:r>
              <a:rPr lang="de-DE" sz="2600" dirty="0">
                <a:ea typeface="Source Sans Pro"/>
              </a:rPr>
              <a:t>, </a:t>
            </a:r>
            <a:r>
              <a:rPr lang="de-DE" sz="2600" dirty="0">
                <a:ea typeface="Source Sans Pro"/>
                <a:hlinkClick r:id="rId11"/>
              </a:rPr>
              <a:t>Flixbus</a:t>
            </a:r>
            <a:endParaRPr lang="en-US" sz="2600" dirty="0">
              <a:ea typeface="Calibri"/>
              <a:cs typeface="Calibri"/>
            </a:endParaRPr>
          </a:p>
          <a:p>
            <a:pPr marL="342900" indent="-342900">
              <a:buFont typeface="Arial,Sans-Serif"/>
              <a:buChar char="•"/>
            </a:pPr>
            <a:r>
              <a:rPr lang="de-DE" sz="2600" dirty="0">
                <a:ea typeface="Source Sans Pro"/>
              </a:rPr>
              <a:t>Mitfahrgelegenheiten: </a:t>
            </a:r>
            <a:r>
              <a:rPr lang="de-DE" sz="2600" dirty="0">
                <a:ea typeface="Source Sans Pro"/>
                <a:hlinkClick r:id="rId12"/>
              </a:rPr>
              <a:t>BlaBlaCar</a:t>
            </a:r>
            <a:endParaRPr lang="de-DE" sz="2600" dirty="0"/>
          </a:p>
        </p:txBody>
      </p:sp>
    </p:spTree>
    <p:extLst>
      <p:ext uri="{BB962C8B-B14F-4D97-AF65-F5344CB8AC3E}">
        <p14:creationId xmlns:p14="http://schemas.microsoft.com/office/powerpoint/2010/main" val="3228070186"/>
      </p:ext>
    </p:extLst>
  </p:cSld>
  <p:clrMapOvr>
    <a:masterClrMapping/>
  </p:clrMapOvr>
  <p:transition spd="med">
    <p:wipe/>
  </p:transition>
  <p:extLst>
    <p:ext uri="{6950BFC3-D8DA-4A85-94F7-54DA5524770B}">
      <p188:commentRel xmlns:p188="http://schemas.microsoft.com/office/powerpoint/2018/8/main" r:id="rId3"/>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BA7798FB-04FA-589E-D762-798615A6FB8A}"/>
              </a:ext>
            </a:extLst>
          </p:cNvPr>
          <p:cNvSpPr txBox="1">
            <a:spLocks/>
          </p:cNvSpPr>
          <p:nvPr/>
        </p:nvSpPr>
        <p:spPr>
          <a:xfrm>
            <a:off x="550862" y="476672"/>
            <a:ext cx="11088000" cy="108000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dirty="0">
                <a:ea typeface="Source Sans Pro"/>
              </a:rPr>
              <a:t>Nachhaltigkeit im Auslandssemester</a:t>
            </a:r>
            <a:br>
              <a:rPr lang="de-DE" dirty="0">
                <a:ea typeface="Source Sans Pro"/>
              </a:rPr>
            </a:br>
            <a:endParaRPr lang="de-DE" sz="2400" dirty="0">
              <a:solidFill>
                <a:srgbClr val="0D1E4D"/>
              </a:solidFill>
              <a:ea typeface="Source Sans Pro"/>
            </a:endParaRPr>
          </a:p>
          <a:p>
            <a:endParaRPr lang="de-DE" sz="2400" dirty="0">
              <a:solidFill>
                <a:srgbClr val="000000"/>
              </a:solidFill>
              <a:ea typeface="Source Sans Pro"/>
            </a:endParaRPr>
          </a:p>
          <a:p>
            <a:endParaRPr lang="de-DE" dirty="0">
              <a:ea typeface="Source Sans Pro"/>
            </a:endParaRPr>
          </a:p>
        </p:txBody>
      </p:sp>
      <p:sp>
        <p:nvSpPr>
          <p:cNvPr id="5" name="Inhaltsplatzhalter 4">
            <a:extLst>
              <a:ext uri="{FF2B5EF4-FFF2-40B4-BE49-F238E27FC236}">
                <a16:creationId xmlns:a16="http://schemas.microsoft.com/office/drawing/2014/main" id="{20A3010D-C55A-1D61-4DBC-C4C8E66F9327}"/>
              </a:ext>
            </a:extLst>
          </p:cNvPr>
          <p:cNvSpPr txBox="1">
            <a:spLocks/>
          </p:cNvSpPr>
          <p:nvPr/>
        </p:nvSpPr>
        <p:spPr>
          <a:xfrm>
            <a:off x="534820" y="1556672"/>
            <a:ext cx="7373937" cy="4747290"/>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de-DE" sz="2600" dirty="0">
                <a:solidFill>
                  <a:srgbClr val="000000"/>
                </a:solidFill>
                <a:ea typeface="Source Sans Pro"/>
                <a:cs typeface="Arial"/>
              </a:rPr>
              <a:t>Unter </a:t>
            </a:r>
            <a:r>
              <a:rPr lang="de-DE" sz="2600" b="1" dirty="0">
                <a:solidFill>
                  <a:srgbClr val="000000"/>
                </a:solidFill>
                <a:ea typeface="Source Sans Pro"/>
                <a:cs typeface="Arial"/>
              </a:rPr>
              <a:t>Green Travel</a:t>
            </a:r>
            <a:r>
              <a:rPr lang="de-DE" sz="2600" dirty="0">
                <a:solidFill>
                  <a:srgbClr val="000000"/>
                </a:solidFill>
                <a:ea typeface="Source Sans Pro"/>
                <a:cs typeface="Arial"/>
              </a:rPr>
              <a:t> fällt z.B. die An-/Abreise per Bahn, Bus, Fahrrad oder im Auto per Fahrgemeinschaft ins Gastland. Dadurch verlängert sich die Reise zwar, man bekommt aber bereits einen Eindruck von Land und Leuten und kann interessante Reiseziele auf dem Weg erkunden.</a:t>
            </a:r>
          </a:p>
          <a:p>
            <a:r>
              <a:rPr lang="de-DE" sz="2600" dirty="0">
                <a:solidFill>
                  <a:schemeClr val="bg1"/>
                </a:solidFill>
                <a:highlight>
                  <a:srgbClr val="800080"/>
                </a:highlight>
                <a:ea typeface="Source Sans Pro"/>
                <a:cs typeface="Arial"/>
              </a:rPr>
              <a:t>Individuelle Hinweise der Hochschule, z.B. zum Thema Reisetage, Reisekosten, Zuschüsse etc. </a:t>
            </a:r>
            <a:endParaRPr lang="de-DE" sz="2600" dirty="0">
              <a:highlight>
                <a:srgbClr val="800080"/>
              </a:highlight>
              <a:ea typeface="Source Sans Pro"/>
              <a:cs typeface="Arial"/>
            </a:endParaRPr>
          </a:p>
          <a:p>
            <a:r>
              <a:rPr lang="de-DE" sz="2600" dirty="0">
                <a:solidFill>
                  <a:srgbClr val="000000"/>
                </a:solidFill>
                <a:ea typeface="Source Sans Pro"/>
                <a:cs typeface="Arial"/>
              </a:rPr>
              <a:t>Weitere Infos:</a:t>
            </a:r>
          </a:p>
          <a:p>
            <a:r>
              <a:rPr lang="de-DE" sz="2600" dirty="0">
                <a:solidFill>
                  <a:schemeClr val="bg1"/>
                </a:solidFill>
                <a:highlight>
                  <a:srgbClr val="800080"/>
                </a:highlight>
                <a:ea typeface="Source Sans Pro"/>
                <a:cs typeface="Arial"/>
              </a:rPr>
              <a:t>Ggf. Link der Hochschule zum Thema Green Travel / Hinweis auf Dokumente </a:t>
            </a:r>
            <a:endParaRPr lang="de-DE" sz="2600" dirty="0">
              <a:solidFill>
                <a:schemeClr val="bg1"/>
              </a:solidFill>
              <a:highlight>
                <a:srgbClr val="800080"/>
              </a:highlight>
              <a:ea typeface="Source Sans Pro"/>
            </a:endParaRPr>
          </a:p>
        </p:txBody>
      </p:sp>
      <p:sp>
        <p:nvSpPr>
          <p:cNvPr id="6" name="Inhaltsplatzhalter 5">
            <a:extLst>
              <a:ext uri="{FF2B5EF4-FFF2-40B4-BE49-F238E27FC236}">
                <a16:creationId xmlns:a16="http://schemas.microsoft.com/office/drawing/2014/main" id="{C5370913-9A01-33FF-A5DE-2AAC9E27FE4C}"/>
              </a:ext>
            </a:extLst>
          </p:cNvPr>
          <p:cNvSpPr txBox="1">
            <a:spLocks/>
          </p:cNvSpPr>
          <p:nvPr/>
        </p:nvSpPr>
        <p:spPr>
          <a:xfrm>
            <a:off x="8043978" y="1219200"/>
            <a:ext cx="3459663" cy="349408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DE" dirty="0">
              <a:solidFill>
                <a:schemeClr val="bg1"/>
              </a:solidFill>
              <a:highlight>
                <a:srgbClr val="800080"/>
              </a:highlight>
              <a:ea typeface="Source Sans Pro"/>
            </a:endParaRPr>
          </a:p>
          <a:p>
            <a:pPr algn="ctr"/>
            <a:endParaRPr lang="de-DE" dirty="0">
              <a:solidFill>
                <a:schemeClr val="bg1"/>
              </a:solidFill>
              <a:highlight>
                <a:srgbClr val="800080"/>
              </a:highlight>
              <a:ea typeface="Source Sans Pro"/>
            </a:endParaRPr>
          </a:p>
          <a:p>
            <a:pPr algn="ctr"/>
            <a:endParaRPr lang="de-DE" dirty="0">
              <a:solidFill>
                <a:schemeClr val="bg1"/>
              </a:solidFill>
              <a:highlight>
                <a:srgbClr val="800080"/>
              </a:highlight>
              <a:ea typeface="Source Sans Pro"/>
            </a:endParaRPr>
          </a:p>
          <a:p>
            <a:pPr algn="ctr"/>
            <a:r>
              <a:rPr lang="de-DE" dirty="0">
                <a:solidFill>
                  <a:schemeClr val="bg1"/>
                </a:solidFill>
                <a:highlight>
                  <a:srgbClr val="800080"/>
                </a:highlight>
                <a:ea typeface="Source Sans Pro"/>
              </a:rPr>
              <a:t>Hier kann ein Symbolbild </a:t>
            </a:r>
            <a:endParaRPr lang="de-DE" dirty="0">
              <a:solidFill>
                <a:schemeClr val="bg1"/>
              </a:solidFill>
              <a:ea typeface="Source Sans Pro"/>
            </a:endParaRPr>
          </a:p>
          <a:p>
            <a:pPr algn="ctr"/>
            <a:r>
              <a:rPr lang="de-DE" dirty="0">
                <a:solidFill>
                  <a:schemeClr val="bg1"/>
                </a:solidFill>
                <a:highlight>
                  <a:srgbClr val="800080"/>
                </a:highlight>
                <a:ea typeface="Source Sans Pro"/>
              </a:rPr>
              <a:t>hinzugefügt werden.</a:t>
            </a:r>
            <a:endParaRPr lang="de-DE" dirty="0">
              <a:solidFill>
                <a:schemeClr val="bg1"/>
              </a:solidFill>
              <a:ea typeface="Source Sans Pro"/>
            </a:endParaRPr>
          </a:p>
        </p:txBody>
      </p:sp>
      <p:sp>
        <p:nvSpPr>
          <p:cNvPr id="8" name="Foliennummernplatzhalter 3">
            <a:extLst>
              <a:ext uri="{FF2B5EF4-FFF2-40B4-BE49-F238E27FC236}">
                <a16:creationId xmlns:a16="http://schemas.microsoft.com/office/drawing/2014/main" id="{A6D29ABF-C326-F193-BCC1-2798DBEA7468}"/>
              </a:ext>
            </a:extLst>
          </p:cNvPr>
          <p:cNvSpPr>
            <a:spLocks noGrp="1"/>
          </p:cNvSpPr>
          <p:nvPr>
            <p:ph type="sldNum" sz="quarter" idx="12"/>
          </p:nvPr>
        </p:nvSpPr>
        <p:spPr>
          <a:xfrm>
            <a:off x="10992544" y="6303962"/>
            <a:ext cx="1080120" cy="365125"/>
          </a:xfrm>
        </p:spPr>
        <p:txBody>
          <a:bodyPr/>
          <a:lstStyle/>
          <a:p>
            <a:fld id="{DF28FB93-0A08-4E7D-8E63-9EFA29F1E093}" type="slidenum">
              <a:rPr lang="en-US" smtClean="0"/>
              <a:pPr/>
              <a:t>4</a:t>
            </a:fld>
            <a:endParaRPr lang="en-US"/>
          </a:p>
        </p:txBody>
      </p:sp>
      <p:sp>
        <p:nvSpPr>
          <p:cNvPr id="3" name="Textfeld 2">
            <a:extLst>
              <a:ext uri="{FF2B5EF4-FFF2-40B4-BE49-F238E27FC236}">
                <a16:creationId xmlns:a16="http://schemas.microsoft.com/office/drawing/2014/main" id="{F3172842-E268-B38C-ABE4-46F02F292FE4}"/>
              </a:ext>
            </a:extLst>
          </p:cNvPr>
          <p:cNvSpPr txBox="1"/>
          <p:nvPr/>
        </p:nvSpPr>
        <p:spPr>
          <a:xfrm>
            <a:off x="3048000" y="3248344"/>
            <a:ext cx="6096000" cy="369332"/>
          </a:xfrm>
          <a:prstGeom prst="rect">
            <a:avLst/>
          </a:prstGeom>
          <a:noFill/>
        </p:spPr>
        <p:txBody>
          <a:bodyPr wrap="square">
            <a:spAutoFit/>
          </a:bodyPr>
          <a:lstStyle/>
          <a:p>
            <a:endParaRPr lang="de-DE" sz="1800" dirty="0">
              <a:solidFill>
                <a:srgbClr val="000000"/>
              </a:solidFill>
              <a:latin typeface="Source Sans Pro"/>
              <a:ea typeface="Source Sans Pro"/>
              <a:cs typeface="Arial"/>
            </a:endParaRPr>
          </a:p>
        </p:txBody>
      </p:sp>
    </p:spTree>
    <p:extLst>
      <p:ext uri="{BB962C8B-B14F-4D97-AF65-F5344CB8AC3E}">
        <p14:creationId xmlns:p14="http://schemas.microsoft.com/office/powerpoint/2010/main" val="1826278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8EE8F8-E5E3-1B09-05CA-EC24B37FABD2}"/>
            </a:ext>
          </a:extLst>
        </p:cNvPr>
        <p:cNvGrpSpPr/>
        <p:nvPr/>
      </p:nvGrpSpPr>
      <p:grpSpPr>
        <a:xfrm>
          <a:off x="0" y="0"/>
          <a:ext cx="0" cy="0"/>
          <a:chOff x="0" y="0"/>
          <a:chExt cx="0" cy="0"/>
        </a:xfrm>
      </p:grpSpPr>
      <p:sp>
        <p:nvSpPr>
          <p:cNvPr id="4" name="Titel 1">
            <a:extLst>
              <a:ext uri="{FF2B5EF4-FFF2-40B4-BE49-F238E27FC236}">
                <a16:creationId xmlns:a16="http://schemas.microsoft.com/office/drawing/2014/main" id="{3F37415F-1210-C20D-18DB-32BF4422DFE1}"/>
              </a:ext>
            </a:extLst>
          </p:cNvPr>
          <p:cNvSpPr txBox="1">
            <a:spLocks/>
          </p:cNvSpPr>
          <p:nvPr/>
        </p:nvSpPr>
        <p:spPr>
          <a:xfrm>
            <a:off x="550863" y="299915"/>
            <a:ext cx="11088000" cy="1080000"/>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dirty="0">
                <a:ea typeface="Source Sans Pro"/>
              </a:rPr>
              <a:t>Nachhaltigkeit im Auslandssemester</a:t>
            </a:r>
            <a:br>
              <a:rPr lang="de-DE" dirty="0">
                <a:ea typeface="Source Sans Pro"/>
              </a:rPr>
            </a:br>
            <a:endParaRPr lang="de-DE" sz="2400" dirty="0">
              <a:solidFill>
                <a:srgbClr val="0D1E4D"/>
              </a:solidFill>
              <a:ea typeface="Source Sans Pro"/>
            </a:endParaRPr>
          </a:p>
          <a:p>
            <a:endParaRPr lang="de-DE" sz="2400" dirty="0">
              <a:solidFill>
                <a:srgbClr val="000000"/>
              </a:solidFill>
              <a:ea typeface="Source Sans Pro"/>
            </a:endParaRPr>
          </a:p>
          <a:p>
            <a:endParaRPr lang="de-DE" dirty="0">
              <a:ea typeface="Source Sans Pro"/>
            </a:endParaRPr>
          </a:p>
        </p:txBody>
      </p:sp>
      <p:sp>
        <p:nvSpPr>
          <p:cNvPr id="5" name="Inhaltsplatzhalter 4">
            <a:extLst>
              <a:ext uri="{FF2B5EF4-FFF2-40B4-BE49-F238E27FC236}">
                <a16:creationId xmlns:a16="http://schemas.microsoft.com/office/drawing/2014/main" id="{4270774B-022E-A8F5-BC7A-14BEC27D141D}"/>
              </a:ext>
            </a:extLst>
          </p:cNvPr>
          <p:cNvSpPr txBox="1">
            <a:spLocks/>
          </p:cNvSpPr>
          <p:nvPr/>
        </p:nvSpPr>
        <p:spPr>
          <a:xfrm>
            <a:off x="550862" y="1203158"/>
            <a:ext cx="10133179" cy="4844716"/>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2000" b="1" dirty="0">
                <a:ea typeface="Source Sans Pro"/>
                <a:cs typeface="Arial"/>
              </a:rPr>
              <a:t>Hilfreiche Links zum Thema</a:t>
            </a:r>
          </a:p>
          <a:p>
            <a:pPr marL="0" indent="0">
              <a:buNone/>
            </a:pPr>
            <a:r>
              <a:rPr lang="de-DE" sz="2000" dirty="0">
                <a:ea typeface="Source Sans Pro"/>
                <a:cs typeface="Arial"/>
              </a:rPr>
              <a:t>Vergleich von Energieverbrauch und Treibhausgasemissionen verschiedener Verkehrsmittel: </a:t>
            </a:r>
            <a:r>
              <a:rPr lang="de-DE" sz="2000" dirty="0">
                <a:solidFill>
                  <a:srgbClr val="000000"/>
                </a:solidFill>
                <a:ea typeface="+mn-lt"/>
                <a:cs typeface="+mn-lt"/>
                <a:hlinkClick r:id="rId2"/>
              </a:rPr>
              <a:t>https://www.ecopassenger.org/</a:t>
            </a:r>
            <a:r>
              <a:rPr lang="de-DE" sz="2000" dirty="0">
                <a:solidFill>
                  <a:srgbClr val="000000"/>
                </a:solidFill>
                <a:ea typeface="+mn-lt"/>
                <a:cs typeface="+mn-lt"/>
              </a:rPr>
              <a:t> </a:t>
            </a:r>
            <a:br>
              <a:rPr lang="de-DE" sz="2000" dirty="0">
                <a:solidFill>
                  <a:srgbClr val="000000"/>
                </a:solidFill>
                <a:ea typeface="+mn-lt"/>
                <a:cs typeface="+mn-lt"/>
              </a:rPr>
            </a:br>
            <a:endParaRPr lang="de-DE" sz="2000" dirty="0">
              <a:solidFill>
                <a:srgbClr val="000000"/>
              </a:solidFill>
              <a:ea typeface="+mn-lt"/>
              <a:cs typeface="+mn-lt"/>
            </a:endParaRPr>
          </a:p>
          <a:p>
            <a:pPr marL="0" indent="0">
              <a:buNone/>
            </a:pPr>
            <a:r>
              <a:rPr lang="de-DE" sz="2000" dirty="0">
                <a:ea typeface="Source Sans Pro"/>
                <a:cs typeface="Arial"/>
              </a:rPr>
              <a:t>Infos zum Thema CO2-Kompensationen: </a:t>
            </a:r>
            <a:br>
              <a:rPr lang="de-DE" sz="2000" dirty="0">
                <a:ea typeface="Source Sans Pro"/>
                <a:cs typeface="Arial"/>
              </a:rPr>
            </a:br>
            <a:r>
              <a:rPr lang="de-DE" sz="2000" dirty="0">
                <a:ea typeface="Source Sans Pro"/>
                <a:cs typeface="Arial"/>
                <a:hlinkClick r:id="rId3"/>
              </a:rPr>
              <a:t>https://www.umweltbundesamt.de/umwelttipps-fuer-den-alltag/uebergreifende-tipps/kompensation-von-treibhausgasemissionen#gewusst-wie</a:t>
            </a:r>
            <a:r>
              <a:rPr lang="de-DE" sz="2000" dirty="0">
                <a:ea typeface="Source Sans Pro"/>
                <a:cs typeface="Arial"/>
              </a:rPr>
              <a:t> </a:t>
            </a:r>
            <a:br>
              <a:rPr lang="de-DE" sz="2000" dirty="0">
                <a:ea typeface="Source Sans Pro"/>
                <a:cs typeface="Arial"/>
              </a:rPr>
            </a:br>
            <a:endParaRPr lang="de-DE" sz="2000" dirty="0">
              <a:ea typeface="Source Sans Pro"/>
              <a:cs typeface="Arial"/>
            </a:endParaRPr>
          </a:p>
          <a:p>
            <a:pPr marL="0" indent="0">
              <a:buNone/>
            </a:pPr>
            <a:r>
              <a:rPr lang="de-DE" sz="2000" dirty="0">
                <a:ea typeface="Source Sans Pro"/>
                <a:cs typeface="Arial"/>
              </a:rPr>
              <a:t>Die beste Verbindung nach Reisedauer, Preis und Emissionen ermitteln: </a:t>
            </a:r>
            <a:br>
              <a:rPr lang="de-DE" sz="2000" dirty="0">
                <a:ea typeface="Source Sans Pro"/>
                <a:cs typeface="Arial"/>
              </a:rPr>
            </a:br>
            <a:r>
              <a:rPr lang="de-DE" sz="2000" dirty="0">
                <a:ea typeface="Source Sans Pro"/>
                <a:cs typeface="Arial"/>
                <a:hlinkClick r:id="rId4"/>
              </a:rPr>
              <a:t>www.routerank.com/de</a:t>
            </a:r>
            <a:br>
              <a:rPr lang="de-DE" sz="2000" dirty="0">
                <a:ea typeface="Source Sans Pro"/>
                <a:cs typeface="Arial"/>
              </a:rPr>
            </a:br>
            <a:endParaRPr lang="de-DE" sz="2000" dirty="0">
              <a:ea typeface="Source Sans Pro"/>
              <a:cs typeface="Arial"/>
            </a:endParaRPr>
          </a:p>
          <a:p>
            <a:pPr marL="0" indent="0">
              <a:buNone/>
            </a:pPr>
            <a:r>
              <a:rPr lang="de-DE" sz="2000" dirty="0">
                <a:ea typeface="Source Sans Pro"/>
                <a:cs typeface="Arial"/>
              </a:rPr>
              <a:t>Der CO₂-Rechner des Umweltbundesamtes : </a:t>
            </a:r>
            <a:r>
              <a:rPr lang="de-DE" sz="2000" dirty="0">
                <a:ea typeface="Source Sans Pro"/>
                <a:cs typeface="Arial"/>
                <a:hlinkClick r:id="rId5"/>
              </a:rPr>
              <a:t>https://uba.co2-rechner.de</a:t>
            </a:r>
            <a:r>
              <a:rPr lang="de-DE" sz="2000" dirty="0">
                <a:ea typeface="Source Sans Pro"/>
                <a:cs typeface="Arial"/>
              </a:rPr>
              <a:t> </a:t>
            </a:r>
            <a:br>
              <a:rPr lang="de-DE" sz="2000" dirty="0">
                <a:ea typeface="Source Sans Pro"/>
                <a:cs typeface="Arial"/>
              </a:rPr>
            </a:br>
            <a:endParaRPr lang="de-DE" sz="2000" dirty="0">
              <a:ea typeface="Source Sans Pro"/>
              <a:cs typeface="Arial"/>
              <a:hlinkClick r:id="rId6"/>
            </a:endParaRPr>
          </a:p>
          <a:p>
            <a:pPr marL="0" indent="0">
              <a:buNone/>
            </a:pPr>
            <a:r>
              <a:rPr lang="de-DE" sz="2000" dirty="0">
                <a:solidFill>
                  <a:srgbClr val="000000"/>
                </a:solidFill>
                <a:ea typeface="Source Sans Pro"/>
                <a:cs typeface="Arial"/>
              </a:rPr>
              <a:t>Informationen zu klimaeffizienten Airlines: </a:t>
            </a:r>
            <a:r>
              <a:rPr lang="de-DE" sz="2000" dirty="0">
                <a:hlinkClick r:id="rId7"/>
              </a:rPr>
              <a:t>https://www.atmosfair.de/de/fliegen_und_klima/atmosfair_airline_index/</a:t>
            </a:r>
            <a:br>
              <a:rPr lang="de-DE" sz="2000" dirty="0">
                <a:hlinkClick r:id="rId7"/>
              </a:rPr>
            </a:br>
            <a:endParaRPr lang="de-DE" sz="2000" dirty="0">
              <a:solidFill>
                <a:srgbClr val="FFFFFF"/>
              </a:solidFill>
              <a:ea typeface="+mn-lt"/>
              <a:cs typeface="+mn-lt"/>
            </a:endParaRPr>
          </a:p>
        </p:txBody>
      </p:sp>
      <p:sp>
        <p:nvSpPr>
          <p:cNvPr id="6" name="Inhaltsplatzhalter 5">
            <a:extLst>
              <a:ext uri="{FF2B5EF4-FFF2-40B4-BE49-F238E27FC236}">
                <a16:creationId xmlns:a16="http://schemas.microsoft.com/office/drawing/2014/main" id="{E9203070-45A7-1952-470F-F7885C6F3845}"/>
              </a:ext>
            </a:extLst>
          </p:cNvPr>
          <p:cNvSpPr txBox="1">
            <a:spLocks/>
          </p:cNvSpPr>
          <p:nvPr/>
        </p:nvSpPr>
        <p:spPr>
          <a:xfrm>
            <a:off x="9237633" y="2283158"/>
            <a:ext cx="2401230" cy="1898867"/>
          </a:xfrm>
          <a:prstGeom prst="rect">
            <a:avLst/>
          </a:prstGeom>
        </p:spPr>
        <p:txBody>
          <a:bodyPr vert="horz" lIns="91440" tIns="45720" rIns="91440" bIns="45720" rtlCol="0" anchor="t">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DE" dirty="0">
              <a:solidFill>
                <a:schemeClr val="bg1"/>
              </a:solidFill>
              <a:highlight>
                <a:srgbClr val="800080"/>
              </a:highlight>
              <a:ea typeface="Source Sans Pro"/>
            </a:endParaRPr>
          </a:p>
          <a:p>
            <a:pPr algn="ctr"/>
            <a:endParaRPr lang="de-DE" dirty="0">
              <a:solidFill>
                <a:schemeClr val="bg1"/>
              </a:solidFill>
              <a:highlight>
                <a:srgbClr val="800080"/>
              </a:highlight>
              <a:ea typeface="Source Sans Pro"/>
            </a:endParaRPr>
          </a:p>
          <a:p>
            <a:pPr algn="ctr"/>
            <a:endParaRPr lang="de-DE" dirty="0">
              <a:solidFill>
                <a:schemeClr val="bg1"/>
              </a:solidFill>
              <a:highlight>
                <a:srgbClr val="800080"/>
              </a:highlight>
              <a:ea typeface="Source Sans Pro"/>
            </a:endParaRPr>
          </a:p>
          <a:p>
            <a:pPr algn="ctr"/>
            <a:r>
              <a:rPr lang="de-DE" dirty="0">
                <a:solidFill>
                  <a:schemeClr val="bg1"/>
                </a:solidFill>
                <a:highlight>
                  <a:srgbClr val="800080"/>
                </a:highlight>
                <a:ea typeface="Source Sans Pro"/>
              </a:rPr>
              <a:t>Hier kann ein Symbolbild </a:t>
            </a:r>
            <a:endParaRPr lang="de-DE" dirty="0">
              <a:solidFill>
                <a:schemeClr val="bg1"/>
              </a:solidFill>
              <a:ea typeface="Source Sans Pro"/>
            </a:endParaRPr>
          </a:p>
          <a:p>
            <a:pPr algn="ctr"/>
            <a:r>
              <a:rPr lang="de-DE" dirty="0">
                <a:solidFill>
                  <a:schemeClr val="bg1"/>
                </a:solidFill>
                <a:highlight>
                  <a:srgbClr val="800080"/>
                </a:highlight>
                <a:ea typeface="Source Sans Pro"/>
              </a:rPr>
              <a:t>hinzugefügt werden.</a:t>
            </a:r>
            <a:endParaRPr lang="de-DE" dirty="0">
              <a:solidFill>
                <a:schemeClr val="bg1"/>
              </a:solidFill>
              <a:ea typeface="Source Sans Pro"/>
            </a:endParaRPr>
          </a:p>
        </p:txBody>
      </p:sp>
      <p:sp>
        <p:nvSpPr>
          <p:cNvPr id="8" name="Foliennummernplatzhalter 3">
            <a:extLst>
              <a:ext uri="{FF2B5EF4-FFF2-40B4-BE49-F238E27FC236}">
                <a16:creationId xmlns:a16="http://schemas.microsoft.com/office/drawing/2014/main" id="{CCE06BDB-8080-ECAB-D3EF-95C28C76F169}"/>
              </a:ext>
            </a:extLst>
          </p:cNvPr>
          <p:cNvSpPr>
            <a:spLocks noGrp="1"/>
          </p:cNvSpPr>
          <p:nvPr>
            <p:ph type="sldNum" sz="quarter" idx="12"/>
          </p:nvPr>
        </p:nvSpPr>
        <p:spPr>
          <a:xfrm>
            <a:off x="10992544" y="6303962"/>
            <a:ext cx="1080120" cy="365125"/>
          </a:xfrm>
        </p:spPr>
        <p:txBody>
          <a:bodyPr/>
          <a:lstStyle/>
          <a:p>
            <a:fld id="{DF28FB93-0A08-4E7D-8E63-9EFA29F1E093}" type="slidenum">
              <a:rPr lang="en-US" smtClean="0"/>
              <a:pPr/>
              <a:t>5</a:t>
            </a:fld>
            <a:endParaRPr lang="en-US"/>
          </a:p>
        </p:txBody>
      </p:sp>
      <p:sp>
        <p:nvSpPr>
          <p:cNvPr id="3" name="Textfeld 2">
            <a:extLst>
              <a:ext uri="{FF2B5EF4-FFF2-40B4-BE49-F238E27FC236}">
                <a16:creationId xmlns:a16="http://schemas.microsoft.com/office/drawing/2014/main" id="{B6840D18-8FDE-06D3-B495-5CA49BF795F5}"/>
              </a:ext>
            </a:extLst>
          </p:cNvPr>
          <p:cNvSpPr txBox="1"/>
          <p:nvPr/>
        </p:nvSpPr>
        <p:spPr>
          <a:xfrm>
            <a:off x="3048000" y="3248344"/>
            <a:ext cx="6096000" cy="369332"/>
          </a:xfrm>
          <a:prstGeom prst="rect">
            <a:avLst/>
          </a:prstGeom>
          <a:noFill/>
        </p:spPr>
        <p:txBody>
          <a:bodyPr wrap="square">
            <a:spAutoFit/>
          </a:bodyPr>
          <a:lstStyle/>
          <a:p>
            <a:endParaRPr lang="de-DE" sz="1800" dirty="0">
              <a:solidFill>
                <a:srgbClr val="000000"/>
              </a:solidFill>
              <a:latin typeface="Source Sans Pro"/>
              <a:ea typeface="Source Sans Pro"/>
              <a:cs typeface="Arial"/>
            </a:endParaRPr>
          </a:p>
        </p:txBody>
      </p:sp>
      <p:sp>
        <p:nvSpPr>
          <p:cNvPr id="2" name="Inhaltsplatzhalter 4">
            <a:extLst>
              <a:ext uri="{FF2B5EF4-FFF2-40B4-BE49-F238E27FC236}">
                <a16:creationId xmlns:a16="http://schemas.microsoft.com/office/drawing/2014/main" id="{204AA451-B980-3BCF-3E0C-A90C29E65A1E}"/>
              </a:ext>
            </a:extLst>
          </p:cNvPr>
          <p:cNvSpPr txBox="1">
            <a:spLocks/>
          </p:cNvSpPr>
          <p:nvPr/>
        </p:nvSpPr>
        <p:spPr>
          <a:xfrm>
            <a:off x="550863" y="6184194"/>
            <a:ext cx="9122526" cy="459702"/>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de-DE" sz="1100" dirty="0">
                <a:latin typeface="Source Sans Pro"/>
                <a:ea typeface="Source Sans Pro"/>
                <a:cs typeface="Arial"/>
              </a:rPr>
              <a:t>Quelle: DAAD-Broschüre </a:t>
            </a:r>
            <a:r>
              <a:rPr lang="de-DE" sz="1100" dirty="0">
                <a:latin typeface="Source Sans Pro"/>
                <a:ea typeface="Source Sans Pro"/>
                <a:cs typeface="Arial"/>
                <a:hlinkClick r:id="rId8"/>
              </a:rPr>
              <a:t>Klimaverträglich unterwegs</a:t>
            </a:r>
            <a:endParaRPr lang="de-DE" sz="1100" dirty="0">
              <a:solidFill>
                <a:srgbClr val="000000"/>
              </a:solidFill>
              <a:ea typeface="+mn-lt"/>
              <a:cs typeface="+mn-lt"/>
            </a:endParaRPr>
          </a:p>
          <a:p>
            <a:endParaRPr lang="de-DE" sz="1400" dirty="0">
              <a:solidFill>
                <a:srgbClr val="FFFFFF"/>
              </a:solidFill>
              <a:ea typeface="+mn-lt"/>
              <a:cs typeface="+mn-lt"/>
            </a:endParaRPr>
          </a:p>
        </p:txBody>
      </p:sp>
    </p:spTree>
    <p:extLst>
      <p:ext uri="{BB962C8B-B14F-4D97-AF65-F5344CB8AC3E}">
        <p14:creationId xmlns:p14="http://schemas.microsoft.com/office/powerpoint/2010/main" val="1275005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8DE623-B47E-5EBC-514B-19677A3A5930}"/>
              </a:ext>
            </a:extLst>
          </p:cNvPr>
          <p:cNvSpPr>
            <a:spLocks noGrp="1"/>
          </p:cNvSpPr>
          <p:nvPr>
            <p:ph type="title"/>
          </p:nvPr>
        </p:nvSpPr>
        <p:spPr>
          <a:xfrm>
            <a:off x="550861" y="476672"/>
            <a:ext cx="10186807" cy="725111"/>
          </a:xfrm>
        </p:spPr>
        <p:txBody>
          <a:bodyPr vert="horz" lIns="91440" tIns="45720" rIns="91440" bIns="45720" rtlCol="0" anchor="t" anchorCtr="0">
            <a:noAutofit/>
          </a:bodyPr>
          <a:lstStyle/>
          <a:p>
            <a:r>
              <a:rPr lang="de-DE" dirty="0">
                <a:ea typeface="Source Sans Pro"/>
              </a:rPr>
              <a:t>Nachhaltigkeit im Auslandssemester</a:t>
            </a:r>
            <a:br>
              <a:rPr lang="de-DE" dirty="0">
                <a:ea typeface="Source Sans Pro"/>
              </a:rPr>
            </a:br>
            <a:r>
              <a:rPr lang="de-DE" sz="2400" b="0" dirty="0">
                <a:ea typeface="Source Sans Pro"/>
              </a:rPr>
              <a:t>Im Auslandssemester vor Ort</a:t>
            </a:r>
            <a:endParaRPr lang="de-DE" dirty="0"/>
          </a:p>
        </p:txBody>
      </p:sp>
      <p:sp>
        <p:nvSpPr>
          <p:cNvPr id="6" name="Inhaltsplatzhalter 5">
            <a:extLst>
              <a:ext uri="{FF2B5EF4-FFF2-40B4-BE49-F238E27FC236}">
                <a16:creationId xmlns:a16="http://schemas.microsoft.com/office/drawing/2014/main" id="{1BD570B1-C528-7567-E654-73DA97F34C1B}"/>
              </a:ext>
            </a:extLst>
          </p:cNvPr>
          <p:cNvSpPr>
            <a:spLocks noGrp="1"/>
          </p:cNvSpPr>
          <p:nvPr>
            <p:ph sz="half" idx="2"/>
          </p:nvPr>
        </p:nvSpPr>
        <p:spPr/>
        <p:txBody>
          <a:bodyPr vert="horz" lIns="91440" tIns="45720" rIns="91440" bIns="45720" rtlCol="0" anchor="t">
            <a:normAutofit/>
          </a:bodyPr>
          <a:lstStyle/>
          <a:p>
            <a:pPr marL="342900" indent="-342900" algn="ctr">
              <a:lnSpc>
                <a:spcPct val="120000"/>
              </a:lnSpc>
              <a:buFont typeface="Arial,Sans-Serif"/>
              <a:buChar char="•"/>
            </a:pPr>
            <a:endParaRPr lang="de-DE" dirty="0">
              <a:ea typeface="Source Sans Pro"/>
            </a:endParaRPr>
          </a:p>
          <a:p>
            <a:pPr marL="342900" indent="-342900" algn="ctr">
              <a:lnSpc>
                <a:spcPct val="120000"/>
              </a:lnSpc>
              <a:buFont typeface="Arial,Sans-Serif"/>
              <a:buChar char="•"/>
            </a:pPr>
            <a:endParaRPr lang="de-DE" dirty="0">
              <a:ea typeface="Source Sans Pro"/>
            </a:endParaRPr>
          </a:p>
        </p:txBody>
      </p:sp>
      <p:sp>
        <p:nvSpPr>
          <p:cNvPr id="4" name="Foliennummernplatzhalter 3">
            <a:extLst>
              <a:ext uri="{FF2B5EF4-FFF2-40B4-BE49-F238E27FC236}">
                <a16:creationId xmlns:a16="http://schemas.microsoft.com/office/drawing/2014/main" id="{8BAB2F44-5E86-1DEC-B95C-F4A835EC40C9}"/>
              </a:ext>
            </a:extLst>
          </p:cNvPr>
          <p:cNvSpPr>
            <a:spLocks noGrp="1"/>
          </p:cNvSpPr>
          <p:nvPr>
            <p:ph type="sldNum" sz="quarter" idx="12"/>
          </p:nvPr>
        </p:nvSpPr>
        <p:spPr/>
        <p:txBody>
          <a:bodyPr/>
          <a:lstStyle/>
          <a:p>
            <a:pPr algn="ctr"/>
            <a:fld id="{DF28FB93-0A08-4E7D-8E63-9EFA29F1E093}" type="slidenum">
              <a:rPr lang="en-US" smtClean="0"/>
              <a:pPr algn="ctr"/>
              <a:t>6</a:t>
            </a:fld>
            <a:endParaRPr lang="en-US"/>
          </a:p>
        </p:txBody>
      </p:sp>
      <p:graphicFrame>
        <p:nvGraphicFramePr>
          <p:cNvPr id="95" name="Diagramm 94">
            <a:extLst>
              <a:ext uri="{FF2B5EF4-FFF2-40B4-BE49-F238E27FC236}">
                <a16:creationId xmlns:a16="http://schemas.microsoft.com/office/drawing/2014/main" id="{226641AE-61F4-6A6C-B6A1-8E6B795C801A}"/>
              </a:ext>
            </a:extLst>
          </p:cNvPr>
          <p:cNvGraphicFramePr/>
          <p:nvPr>
            <p:extLst>
              <p:ext uri="{D42A27DB-BD31-4B8C-83A1-F6EECF244321}">
                <p14:modId xmlns:p14="http://schemas.microsoft.com/office/powerpoint/2010/main" val="3781610733"/>
              </p:ext>
            </p:extLst>
          </p:nvPr>
        </p:nvGraphicFramePr>
        <p:xfrm>
          <a:off x="550861" y="1718733"/>
          <a:ext cx="10721758" cy="4428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43" name="Pfeil: nach rechts 242">
            <a:extLst>
              <a:ext uri="{FF2B5EF4-FFF2-40B4-BE49-F238E27FC236}">
                <a16:creationId xmlns:a16="http://schemas.microsoft.com/office/drawing/2014/main" id="{EB9BEDE1-BBE4-D60D-16D3-D76B25886CBB}"/>
              </a:ext>
            </a:extLst>
          </p:cNvPr>
          <p:cNvSpPr/>
          <p:nvPr/>
        </p:nvSpPr>
        <p:spPr>
          <a:xfrm>
            <a:off x="8521700" y="4856803"/>
            <a:ext cx="2003115" cy="1239195"/>
          </a:xfrm>
          <a:prstGeom prst="rightArrow">
            <a:avLst/>
          </a:prstGeom>
          <a:noFill/>
          <a:ln>
            <a:solidFill>
              <a:schemeClr val="bg1"/>
            </a:solidFill>
          </a:ln>
        </p:spPr>
        <p:style>
          <a:lnRef idx="2">
            <a:schemeClr val="accent1"/>
          </a:lnRef>
          <a:fillRef idx="1">
            <a:schemeClr val="lt1"/>
          </a:fillRef>
          <a:effectRef idx="0">
            <a:schemeClr val="accent1"/>
          </a:effectRef>
          <a:fontRef idx="minor">
            <a:schemeClr val="dk1"/>
          </a:fontRef>
        </p:style>
        <p:txBody>
          <a:bodyPr lIns="91440" tIns="45720" rIns="91440" bIns="45720" rtlCol="0" anchor="ctr"/>
          <a:lstStyle/>
          <a:p>
            <a:r>
              <a:rPr lang="de-DE" sz="1000" dirty="0">
                <a:solidFill>
                  <a:schemeClr val="bg1"/>
                </a:solidFill>
                <a:ea typeface="Source Sans Pro"/>
              </a:rPr>
              <a:t>Weitere Informationen: </a:t>
            </a:r>
          </a:p>
          <a:p>
            <a:r>
              <a:rPr lang="de-DE" sz="1000" dirty="0">
                <a:solidFill>
                  <a:schemeClr val="bg1"/>
                </a:solidFill>
                <a:ea typeface="Source Sans Pro"/>
                <a:hlinkClick r:id="rId7">
                  <a:extLst>
                    <a:ext uri="{A12FA001-AC4F-418D-AE19-62706E023703}">
                      <ahyp:hlinkClr xmlns:ahyp="http://schemas.microsoft.com/office/drawing/2018/hyperlinkcolor" val="tx"/>
                    </a:ext>
                  </a:extLst>
                </a:hlinkClick>
              </a:rPr>
              <a:t>Dossier: Nachhaltigkeit (studieren weltweit)</a:t>
            </a:r>
          </a:p>
        </p:txBody>
      </p:sp>
    </p:spTree>
    <p:extLst>
      <p:ext uri="{BB962C8B-B14F-4D97-AF65-F5344CB8AC3E}">
        <p14:creationId xmlns:p14="http://schemas.microsoft.com/office/powerpoint/2010/main" val="2506548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316B4C-6E19-F083-7A92-F39A86421F74}"/>
              </a:ext>
            </a:extLst>
          </p:cNvPr>
          <p:cNvSpPr>
            <a:spLocks noGrp="1"/>
          </p:cNvSpPr>
          <p:nvPr>
            <p:ph type="title"/>
          </p:nvPr>
        </p:nvSpPr>
        <p:spPr/>
        <p:txBody>
          <a:bodyPr/>
          <a:lstStyle/>
          <a:p>
            <a:r>
              <a:rPr lang="de-DE" dirty="0">
                <a:ea typeface="Source Sans Pro"/>
              </a:rPr>
              <a:t>Nachhaltigkeit nach dem Auslandssemester</a:t>
            </a:r>
            <a:br>
              <a:rPr lang="de-DE" dirty="0">
                <a:ea typeface="Source Sans Pro"/>
              </a:rPr>
            </a:br>
            <a:r>
              <a:rPr lang="de-DE" sz="2400" b="0" dirty="0">
                <a:solidFill>
                  <a:srgbClr val="0D1E4D"/>
                </a:solidFill>
                <a:ea typeface="Source Sans Pro"/>
              </a:rPr>
              <a:t>Erfahrungsbericht verfassen</a:t>
            </a:r>
            <a:endParaRPr lang="de-DE" dirty="0">
              <a:solidFill>
                <a:srgbClr val="0D1E4D"/>
              </a:solidFill>
              <a:ea typeface="Source Sans Pro"/>
            </a:endParaRPr>
          </a:p>
        </p:txBody>
      </p:sp>
      <p:sp>
        <p:nvSpPr>
          <p:cNvPr id="5" name="Inhaltsplatzhalter 4">
            <a:extLst>
              <a:ext uri="{FF2B5EF4-FFF2-40B4-BE49-F238E27FC236}">
                <a16:creationId xmlns:a16="http://schemas.microsoft.com/office/drawing/2014/main" id="{51F1ECFE-B775-A266-1F7F-9C2C4A5EC121}"/>
              </a:ext>
            </a:extLst>
          </p:cNvPr>
          <p:cNvSpPr>
            <a:spLocks noGrp="1"/>
          </p:cNvSpPr>
          <p:nvPr>
            <p:ph sz="half" idx="1"/>
          </p:nvPr>
        </p:nvSpPr>
        <p:spPr>
          <a:xfrm>
            <a:off x="838199" y="1825624"/>
            <a:ext cx="6605337" cy="4530725"/>
          </a:xfrm>
        </p:spPr>
        <p:txBody>
          <a:bodyPr vert="horz" lIns="91440" tIns="45720" rIns="91440" bIns="45720" rtlCol="0" anchor="t">
            <a:normAutofit fontScale="25000" lnSpcReduction="20000"/>
          </a:bodyPr>
          <a:lstStyle/>
          <a:p>
            <a:pPr marL="0" indent="0">
              <a:lnSpc>
                <a:spcPct val="150000"/>
              </a:lnSpc>
              <a:spcBef>
                <a:spcPts val="0"/>
              </a:spcBef>
              <a:spcAft>
                <a:spcPts val="0"/>
              </a:spcAft>
              <a:buNone/>
            </a:pPr>
            <a:endParaRPr lang="de-DE" dirty="0">
              <a:solidFill>
                <a:srgbClr val="000000"/>
              </a:solidFill>
              <a:latin typeface="Source Sans Pro"/>
              <a:ea typeface="Source Sans Pro"/>
              <a:cs typeface="Arial"/>
            </a:endParaRPr>
          </a:p>
          <a:p>
            <a:pPr marL="0" indent="0">
              <a:lnSpc>
                <a:spcPct val="150000"/>
              </a:lnSpc>
              <a:spcBef>
                <a:spcPts val="0"/>
              </a:spcBef>
              <a:spcAft>
                <a:spcPts val="0"/>
              </a:spcAft>
              <a:buNone/>
            </a:pPr>
            <a:r>
              <a:rPr lang="de-DE" sz="9600" dirty="0">
                <a:solidFill>
                  <a:srgbClr val="000000"/>
                </a:solidFill>
                <a:ea typeface="Source Sans Pro"/>
                <a:cs typeface="Arial"/>
              </a:rPr>
              <a:t>Nachhaltige Erasmus+ Erfahrungsberichte:</a:t>
            </a:r>
          </a:p>
          <a:p>
            <a:pPr marL="0" indent="0">
              <a:lnSpc>
                <a:spcPct val="150000"/>
              </a:lnSpc>
              <a:spcBef>
                <a:spcPts val="0"/>
              </a:spcBef>
              <a:spcAft>
                <a:spcPts val="0"/>
              </a:spcAft>
              <a:buNone/>
            </a:pPr>
            <a:br>
              <a:rPr lang="de-DE" sz="9600" dirty="0">
                <a:solidFill>
                  <a:srgbClr val="000000"/>
                </a:solidFill>
                <a:ea typeface="Source Sans Pro"/>
                <a:cs typeface="Arial"/>
              </a:rPr>
            </a:br>
            <a:r>
              <a:rPr lang="de-DE" sz="9600" dirty="0">
                <a:solidFill>
                  <a:schemeClr val="tx2">
                    <a:lumMod val="49000"/>
                    <a:lumOff val="51000"/>
                  </a:schemeClr>
                </a:solidFill>
                <a:ea typeface="Source Sans Pro"/>
                <a:cs typeface="Arial"/>
                <a:hlinkClick r:id="rId2">
                  <a:extLst>
                    <a:ext uri="{A12FA001-AC4F-418D-AE19-62706E023703}">
                      <ahyp:hlinkClr xmlns:ahyp="http://schemas.microsoft.com/office/drawing/2018/hyperlinkcolor" val="tx"/>
                    </a:ext>
                  </a:extLst>
                </a:hlinkClick>
              </a:rPr>
              <a:t>Erfahrungsberichte zum Auslandsstudium I studieren weltweit (studieren-weltweit.de)</a:t>
            </a:r>
            <a:endParaRPr lang="de-DE" sz="9600" dirty="0">
              <a:solidFill>
                <a:schemeClr val="tx2">
                  <a:lumMod val="49000"/>
                  <a:lumOff val="51000"/>
                </a:schemeClr>
              </a:solidFill>
              <a:ea typeface="Source Sans Pro"/>
            </a:endParaRPr>
          </a:p>
          <a:p>
            <a:pPr marL="0" indent="0">
              <a:lnSpc>
                <a:spcPct val="150000"/>
              </a:lnSpc>
              <a:spcBef>
                <a:spcPts val="0"/>
              </a:spcBef>
              <a:spcAft>
                <a:spcPts val="0"/>
              </a:spcAft>
              <a:buNone/>
            </a:pPr>
            <a:br>
              <a:rPr lang="de-DE" sz="9600" dirty="0">
                <a:solidFill>
                  <a:srgbClr val="000000"/>
                </a:solidFill>
                <a:ea typeface="+mn-lt"/>
                <a:cs typeface="Arial"/>
              </a:rPr>
            </a:br>
            <a:r>
              <a:rPr lang="de-DE" sz="9600" dirty="0">
                <a:solidFill>
                  <a:schemeClr val="tx2">
                    <a:lumMod val="49000"/>
                    <a:lumOff val="51000"/>
                  </a:schemeClr>
                </a:solidFill>
                <a:ea typeface="+mn-lt"/>
                <a:cs typeface="+mn-lt"/>
                <a:hlinkClick r:id="rId3">
                  <a:extLst>
                    <a:ext uri="{A12FA001-AC4F-418D-AE19-62706E023703}">
                      <ahyp:hlinkClr xmlns:ahyp="http://schemas.microsoft.com/office/drawing/2018/hyperlinkcolor" val="tx"/>
                    </a:ext>
                  </a:extLst>
                </a:hlinkClick>
              </a:rPr>
              <a:t>Mit Erasmus+ nachhaltig unterwegs - Erasmus+ green: Praxisbeispiele</a:t>
            </a:r>
            <a:endParaRPr lang="de-DE" sz="9600" dirty="0">
              <a:solidFill>
                <a:schemeClr val="tx2">
                  <a:lumMod val="49000"/>
                  <a:lumOff val="51000"/>
                </a:schemeClr>
              </a:solidFill>
              <a:ea typeface="+mn-lt"/>
              <a:cs typeface="+mn-lt"/>
            </a:endParaRPr>
          </a:p>
          <a:p>
            <a:pPr marL="0" indent="0">
              <a:lnSpc>
                <a:spcPct val="150000"/>
              </a:lnSpc>
              <a:spcBef>
                <a:spcPts val="0"/>
              </a:spcBef>
              <a:spcAft>
                <a:spcPts val="0"/>
              </a:spcAft>
              <a:buNone/>
            </a:pPr>
            <a:br>
              <a:rPr lang="de-DE" sz="9600" dirty="0">
                <a:solidFill>
                  <a:srgbClr val="000000"/>
                </a:solidFill>
                <a:ea typeface="+mn-lt"/>
                <a:cs typeface="+mn-lt"/>
              </a:rPr>
            </a:br>
            <a:r>
              <a:rPr lang="de-DE" sz="9600" dirty="0">
                <a:solidFill>
                  <a:schemeClr val="bg1"/>
                </a:solidFill>
                <a:highlight>
                  <a:srgbClr val="800080"/>
                </a:highlight>
                <a:ea typeface="Source Sans Pro"/>
                <a:cs typeface="Arial"/>
              </a:rPr>
              <a:t>HS-interne Erfahrungsberichte</a:t>
            </a:r>
            <a:endParaRPr lang="de-DE" sz="9600" dirty="0">
              <a:solidFill>
                <a:schemeClr val="bg1"/>
              </a:solidFill>
              <a:ea typeface="Source Sans Pro"/>
            </a:endParaRPr>
          </a:p>
          <a:p>
            <a:pPr>
              <a:lnSpc>
                <a:spcPct val="150000"/>
              </a:lnSpc>
            </a:pPr>
            <a:endParaRPr lang="de-DE" dirty="0">
              <a:solidFill>
                <a:srgbClr val="000000"/>
              </a:solidFill>
              <a:latin typeface="Source Sans Pro"/>
              <a:ea typeface="Source Sans Pro"/>
              <a:cs typeface="Arial"/>
            </a:endParaRPr>
          </a:p>
        </p:txBody>
      </p:sp>
      <p:sp>
        <p:nvSpPr>
          <p:cNvPr id="4" name="Foliennummernplatzhalter 3">
            <a:extLst>
              <a:ext uri="{FF2B5EF4-FFF2-40B4-BE49-F238E27FC236}">
                <a16:creationId xmlns:a16="http://schemas.microsoft.com/office/drawing/2014/main" id="{E937F775-DD00-C0C6-CED4-FC3316DC7232}"/>
              </a:ext>
            </a:extLst>
          </p:cNvPr>
          <p:cNvSpPr>
            <a:spLocks noGrp="1"/>
          </p:cNvSpPr>
          <p:nvPr>
            <p:ph type="sldNum" sz="quarter" idx="12"/>
          </p:nvPr>
        </p:nvSpPr>
        <p:spPr/>
        <p:txBody>
          <a:bodyPr/>
          <a:lstStyle/>
          <a:p>
            <a:fld id="{DF28FB93-0A08-4E7D-8E63-9EFA29F1E093}" type="slidenum">
              <a:rPr lang="en-US" smtClean="0"/>
              <a:pPr/>
              <a:t>7</a:t>
            </a:fld>
            <a:endParaRPr lang="en-US"/>
          </a:p>
        </p:txBody>
      </p:sp>
      <p:sp>
        <p:nvSpPr>
          <p:cNvPr id="8" name="Inhaltsplatzhalter 5">
            <a:extLst>
              <a:ext uri="{FF2B5EF4-FFF2-40B4-BE49-F238E27FC236}">
                <a16:creationId xmlns:a16="http://schemas.microsoft.com/office/drawing/2014/main" id="{8F70C44B-B687-FC67-E106-6DE5339CB2E0}"/>
              </a:ext>
            </a:extLst>
          </p:cNvPr>
          <p:cNvSpPr txBox="1">
            <a:spLocks/>
          </p:cNvSpPr>
          <p:nvPr/>
        </p:nvSpPr>
        <p:spPr>
          <a:xfrm>
            <a:off x="7890096" y="2479566"/>
            <a:ext cx="2401230" cy="1898867"/>
          </a:xfrm>
          <a:prstGeom prst="rect">
            <a:avLst/>
          </a:prstGeom>
        </p:spPr>
        <p:txBody>
          <a:bodyPr vert="horz" lIns="91440" tIns="45720" rIns="91440" bIns="45720" rtlCol="0" anchor="t">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de-DE" dirty="0">
              <a:solidFill>
                <a:schemeClr val="bg1"/>
              </a:solidFill>
              <a:highlight>
                <a:srgbClr val="800080"/>
              </a:highlight>
              <a:ea typeface="Source Sans Pro"/>
            </a:endParaRPr>
          </a:p>
          <a:p>
            <a:pPr algn="ctr"/>
            <a:endParaRPr lang="de-DE" dirty="0">
              <a:solidFill>
                <a:schemeClr val="bg1"/>
              </a:solidFill>
              <a:highlight>
                <a:srgbClr val="800080"/>
              </a:highlight>
              <a:ea typeface="Source Sans Pro"/>
            </a:endParaRPr>
          </a:p>
          <a:p>
            <a:pPr algn="ctr"/>
            <a:endParaRPr lang="de-DE" dirty="0">
              <a:solidFill>
                <a:schemeClr val="bg1"/>
              </a:solidFill>
              <a:highlight>
                <a:srgbClr val="800080"/>
              </a:highlight>
              <a:ea typeface="Source Sans Pro"/>
            </a:endParaRPr>
          </a:p>
          <a:p>
            <a:pPr algn="ctr"/>
            <a:r>
              <a:rPr lang="de-DE" dirty="0">
                <a:solidFill>
                  <a:schemeClr val="bg1"/>
                </a:solidFill>
                <a:highlight>
                  <a:srgbClr val="800080"/>
                </a:highlight>
                <a:ea typeface="Source Sans Pro"/>
              </a:rPr>
              <a:t>Hier kann ein Symbolbild </a:t>
            </a:r>
            <a:endParaRPr lang="de-DE" dirty="0">
              <a:solidFill>
                <a:schemeClr val="bg1"/>
              </a:solidFill>
              <a:ea typeface="Source Sans Pro"/>
            </a:endParaRPr>
          </a:p>
          <a:p>
            <a:pPr algn="ctr"/>
            <a:r>
              <a:rPr lang="de-DE" dirty="0">
                <a:solidFill>
                  <a:schemeClr val="bg1"/>
                </a:solidFill>
                <a:highlight>
                  <a:srgbClr val="800080"/>
                </a:highlight>
                <a:ea typeface="Source Sans Pro"/>
              </a:rPr>
              <a:t>hinzugefügt werden.</a:t>
            </a:r>
            <a:endParaRPr lang="de-DE" dirty="0">
              <a:solidFill>
                <a:schemeClr val="bg1"/>
              </a:solidFill>
              <a:ea typeface="Source Sans Pro"/>
            </a:endParaRPr>
          </a:p>
        </p:txBody>
      </p:sp>
    </p:spTree>
    <p:extLst>
      <p:ext uri="{BB962C8B-B14F-4D97-AF65-F5344CB8AC3E}">
        <p14:creationId xmlns:p14="http://schemas.microsoft.com/office/powerpoint/2010/main" val="12822269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27DA76-06FB-C505-016F-F205C499D64A}"/>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e-DE">
                <a:ea typeface="Source Sans Pro"/>
              </a:rPr>
              <a:t>Nachhaltigkeit nach dem Auslandssemester</a:t>
            </a:r>
            <a:br>
              <a:rPr lang="de-DE">
                <a:ea typeface="Source Sans Pro"/>
              </a:rPr>
            </a:br>
            <a:r>
              <a:rPr lang="de-DE" sz="2400">
                <a:solidFill>
                  <a:srgbClr val="0D1E4D"/>
                </a:solidFill>
                <a:ea typeface="Source Sans Pro"/>
              </a:rPr>
              <a:t>Erfahrungsbericht verfassen</a:t>
            </a:r>
            <a:endParaRPr lang="de-DE" dirty="0">
              <a:solidFill>
                <a:srgbClr val="0D1E4D"/>
              </a:solidFill>
              <a:ea typeface="Source Sans Pro"/>
            </a:endParaRPr>
          </a:p>
        </p:txBody>
      </p:sp>
      <p:sp>
        <p:nvSpPr>
          <p:cNvPr id="6" name="Inhaltsplatzhalter 5">
            <a:extLst>
              <a:ext uri="{FF2B5EF4-FFF2-40B4-BE49-F238E27FC236}">
                <a16:creationId xmlns:a16="http://schemas.microsoft.com/office/drawing/2014/main" id="{FAAB91FC-C175-2350-E095-BE0CB2A6A97F}"/>
              </a:ext>
            </a:extLst>
          </p:cNvPr>
          <p:cNvSpPr txBox="1">
            <a:spLocks/>
          </p:cNvSpPr>
          <p:nvPr/>
        </p:nvSpPr>
        <p:spPr>
          <a:xfrm>
            <a:off x="838200" y="1443788"/>
            <a:ext cx="10515600" cy="4892843"/>
          </a:xfrm>
          <a:prstGeom prst="rect">
            <a:avLst/>
          </a:prstGeom>
        </p:spPr>
        <p:txBody>
          <a:bodyPr vert="horz" lIns="91440" tIns="45720" rIns="91440" bIns="45720"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50000"/>
              </a:lnSpc>
              <a:spcBef>
                <a:spcPts val="0"/>
              </a:spcBef>
              <a:buFont typeface="Arial" panose="020B0604020202020204" pitchFamily="34" charset="0"/>
              <a:buNone/>
            </a:pPr>
            <a:r>
              <a:rPr lang="de-DE" sz="2400" dirty="0">
                <a:ea typeface="Source Sans Pro"/>
              </a:rPr>
              <a:t>Inspiration zum Verfassen eines eigenen Berichts:</a:t>
            </a:r>
            <a:endParaRPr lang="en-US" sz="2400" dirty="0">
              <a:ea typeface="Source Sans Pro"/>
            </a:endParaRPr>
          </a:p>
          <a:p>
            <a:pPr marL="571500" indent="-571500">
              <a:lnSpc>
                <a:spcPct val="150000"/>
              </a:lnSpc>
              <a:spcBef>
                <a:spcPts val="0"/>
              </a:spcBef>
              <a:buFont typeface="Arial,Sans-Serif"/>
              <a:buChar char="•"/>
            </a:pPr>
            <a:r>
              <a:rPr lang="de-DE" sz="2400" dirty="0">
                <a:ea typeface="Source Sans Pro"/>
              </a:rPr>
              <a:t>Wie sind Sie an Ihren Erasmus+-Standort gekommen, wenn Sie nicht geflogen sind? Mit welchen Kosten muss man rechnen?</a:t>
            </a:r>
            <a:endParaRPr lang="en-US" sz="2400" dirty="0">
              <a:ea typeface="Source Sans Pro"/>
            </a:endParaRPr>
          </a:p>
          <a:p>
            <a:pPr marL="571500" indent="-571500">
              <a:lnSpc>
                <a:spcPct val="150000"/>
              </a:lnSpc>
              <a:spcBef>
                <a:spcPts val="0"/>
              </a:spcBef>
              <a:buFont typeface="Arial,Sans-Serif"/>
              <a:buChar char="•"/>
            </a:pPr>
            <a:r>
              <a:rPr lang="de-DE" sz="2400" dirty="0">
                <a:ea typeface="Source Sans Pro"/>
              </a:rPr>
              <a:t>Was für einfach umzusetzende Tipps haben Sie konkret für Ihren Austauschort? </a:t>
            </a:r>
            <a:endParaRPr lang="en-US" sz="2400" dirty="0">
              <a:ea typeface="Source Sans Pro"/>
            </a:endParaRPr>
          </a:p>
          <a:p>
            <a:pPr marL="571500" indent="-571500">
              <a:lnSpc>
                <a:spcPct val="150000"/>
              </a:lnSpc>
              <a:spcBef>
                <a:spcPts val="0"/>
              </a:spcBef>
              <a:buFont typeface="Arial,Sans-Serif"/>
              <a:buChar char="•"/>
            </a:pPr>
            <a:r>
              <a:rPr lang="de-DE" sz="2400" dirty="0">
                <a:ea typeface="Source Sans Pro"/>
              </a:rPr>
              <a:t>Was für Möglichkeiten wurden Ihnen von Seiten der Uni (Heimat- oder Gasthochschule) geboten? </a:t>
            </a:r>
            <a:endParaRPr lang="en-US" sz="2400" dirty="0">
              <a:ea typeface="Source Sans Pro"/>
            </a:endParaRPr>
          </a:p>
          <a:p>
            <a:pPr marL="571500" indent="-571500">
              <a:lnSpc>
                <a:spcPct val="150000"/>
              </a:lnSpc>
              <a:spcBef>
                <a:spcPts val="0"/>
              </a:spcBef>
              <a:buFont typeface="Arial,Sans-Serif"/>
              <a:buChar char="•"/>
            </a:pPr>
            <a:r>
              <a:rPr lang="de-DE" sz="2400" dirty="0">
                <a:ea typeface="Source Sans Pro"/>
              </a:rPr>
              <a:t>Wie einfach oder schwer fiel es Ihnen, Nachhaltigkeit in Ihr Erasmus+ Auslandssemester (in der Stadt, an der Uni) zu integrieren?</a:t>
            </a:r>
            <a:endParaRPr lang="de-DE" sz="2400" dirty="0"/>
          </a:p>
        </p:txBody>
      </p:sp>
    </p:spTree>
    <p:extLst>
      <p:ext uri="{BB962C8B-B14F-4D97-AF65-F5344CB8AC3E}">
        <p14:creationId xmlns:p14="http://schemas.microsoft.com/office/powerpoint/2010/main" val="1225222266"/>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678</Words>
  <Application>Microsoft Office PowerPoint</Application>
  <PresentationFormat>Breitbild</PresentationFormat>
  <Paragraphs>86</Paragraphs>
  <Slides>8</Slides>
  <Notes>1</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8</vt:i4>
      </vt:variant>
    </vt:vector>
  </HeadingPairs>
  <TitlesOfParts>
    <vt:vector size="15" baseType="lpstr">
      <vt:lpstr>Aptos</vt:lpstr>
      <vt:lpstr>Aptos Display</vt:lpstr>
      <vt:lpstr>Arial</vt:lpstr>
      <vt:lpstr>Arial,Sans-Serif</vt:lpstr>
      <vt:lpstr>Calibri</vt:lpstr>
      <vt:lpstr>Source Sans Pro</vt:lpstr>
      <vt:lpstr>Office</vt:lpstr>
      <vt:lpstr>PowerPoint-Präsentation</vt:lpstr>
      <vt:lpstr>[Bitte diese Folie vor Veröffentlichung entfernen] Anleitung</vt:lpstr>
      <vt:lpstr>Nachhaltigkeit im Auslandssemester  Wie komme ich an mein Zielland? Ressourcenschonende Anreise</vt:lpstr>
      <vt:lpstr>PowerPoint-Präsentation</vt:lpstr>
      <vt:lpstr>PowerPoint-Präsentation</vt:lpstr>
      <vt:lpstr>Nachhaltigkeit im Auslandssemester Im Auslandssemester vor Ort</vt:lpstr>
      <vt:lpstr>Nachhaltigkeit nach dem Auslandssemester Erfahrungsbericht verfassen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Alexandra Schmeil</dc:creator>
  <cp:lastModifiedBy>Melis Gül Cinar</cp:lastModifiedBy>
  <cp:revision>9</cp:revision>
  <dcterms:created xsi:type="dcterms:W3CDTF">2025-02-04T08:13:38Z</dcterms:created>
  <dcterms:modified xsi:type="dcterms:W3CDTF">2025-02-20T10:01:58Z</dcterms:modified>
</cp:coreProperties>
</file>