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13716000" cy="17146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4"/>
    <p:restoredTop sz="94694"/>
  </p:normalViewPr>
  <p:slideViewPr>
    <p:cSldViewPr snapToGrid="0">
      <p:cViewPr varScale="1">
        <p:scale>
          <a:sx n="46" d="100"/>
          <a:sy n="46" d="100"/>
        </p:scale>
        <p:origin x="244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25BC248-45E0-9988-5E06-949A202338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94"/>
            <a:ext cx="13716000" cy="17145000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10D5604-E49F-E770-6131-A3CA43006D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46400" y="15418593"/>
            <a:ext cx="5562600" cy="1292662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pPr lvl="0"/>
            <a:r>
              <a:rPr lang="de-DE" dirty="0"/>
              <a:t>Hochschulname</a:t>
            </a:r>
            <a:br>
              <a:rPr lang="de-DE" dirty="0"/>
            </a:br>
            <a:r>
              <a:rPr lang="de-DE" dirty="0"/>
              <a:t>Kontaktdaten wie Webseite und Telefonnummer</a:t>
            </a:r>
          </a:p>
        </p:txBody>
      </p:sp>
    </p:spTree>
    <p:extLst>
      <p:ext uri="{BB962C8B-B14F-4D97-AF65-F5344CB8AC3E}">
        <p14:creationId xmlns:p14="http://schemas.microsoft.com/office/powerpoint/2010/main" val="359339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485"/>
            <a:ext cx="11830050" cy="1087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362019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100000"/>
        </a:lnSpc>
        <a:spcBef>
          <a:spcPts val="1500"/>
        </a:spcBef>
        <a:buFont typeface="Arial" panose="020B0604020202020204" pitchFamily="34" charset="0"/>
        <a:buNone/>
        <a:defRPr sz="2600" kern="1200">
          <a:solidFill>
            <a:srgbClr val="003399"/>
          </a:solidFill>
          <a:latin typeface="Ubuntu" panose="020B0504030602030204" pitchFamily="34" charset="0"/>
          <a:ea typeface="+mn-ea"/>
          <a:cs typeface="+mn-cs"/>
        </a:defRPr>
      </a:lvl1pPr>
      <a:lvl2pPr marL="6858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600" kern="1200">
          <a:solidFill>
            <a:srgbClr val="003399"/>
          </a:solidFill>
          <a:latin typeface="Ubuntu" panose="020B0504030602030204" pitchFamily="34" charset="0"/>
          <a:ea typeface="+mn-ea"/>
          <a:cs typeface="+mn-cs"/>
        </a:defRPr>
      </a:lvl2pPr>
      <a:lvl3pPr marL="13716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600" kern="1200">
          <a:solidFill>
            <a:srgbClr val="003399"/>
          </a:solidFill>
          <a:latin typeface="Ubuntu" panose="020B0504030602030204" pitchFamily="34" charset="0"/>
          <a:ea typeface="+mn-ea"/>
          <a:cs typeface="+mn-cs"/>
        </a:defRPr>
      </a:lvl3pPr>
      <a:lvl4pPr marL="20574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600" kern="1200">
          <a:solidFill>
            <a:srgbClr val="003399"/>
          </a:solidFill>
          <a:latin typeface="+mn-lt"/>
          <a:ea typeface="+mn-ea"/>
          <a:cs typeface="+mn-cs"/>
        </a:defRPr>
      </a:lvl4pPr>
      <a:lvl5pPr marL="27432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600" kern="1200">
          <a:solidFill>
            <a:srgbClr val="003399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22901A6-D614-4D08-F3DD-FBBF95B032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358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Benutzerdefiniert</PresentationFormat>
  <Paragraphs>0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Ubuntu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Sophia Moretti</dc:creator>
  <cp:lastModifiedBy>Sophia Moretti</cp:lastModifiedBy>
  <cp:revision>10</cp:revision>
  <dcterms:created xsi:type="dcterms:W3CDTF">2025-07-10T10:11:43Z</dcterms:created>
  <dcterms:modified xsi:type="dcterms:W3CDTF">2025-07-10T10:25:53Z</dcterms:modified>
</cp:coreProperties>
</file>