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5" d="100"/>
          <a:sy n="75" d="100"/>
        </p:scale>
        <p:origin x="3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3602FE-6720-EA0C-5915-A19B350CCE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3C33A3DE-1AF7-DBCE-259D-103911E510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25506">
            <a:off x="4194489" y="1757333"/>
            <a:ext cx="1275868" cy="1278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QR-Code </a:t>
            </a:r>
          </a:p>
        </p:txBody>
      </p:sp>
    </p:spTree>
    <p:extLst>
      <p:ext uri="{BB962C8B-B14F-4D97-AF65-F5344CB8AC3E}">
        <p14:creationId xmlns:p14="http://schemas.microsoft.com/office/powerpoint/2010/main" val="234375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3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None/>
        <a:defRPr sz="1400" kern="1200">
          <a:solidFill>
            <a:srgbClr val="003399"/>
          </a:solidFill>
          <a:latin typeface="Ubuntu" panose="020B0504030602030204" pitchFamily="34" charset="0"/>
          <a:ea typeface="+mn-ea"/>
          <a:cs typeface="+mn-cs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2600" kern="1200">
          <a:solidFill>
            <a:srgbClr val="003399"/>
          </a:solidFill>
          <a:latin typeface="Ubuntu" panose="020B0504030602030204" pitchFamily="34" charset="0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2600" kern="1200">
          <a:solidFill>
            <a:srgbClr val="003399"/>
          </a:solidFill>
          <a:latin typeface="Ubuntu" panose="020B0504030602030204" pitchFamily="34" charset="0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2600" kern="1200">
          <a:solidFill>
            <a:srgbClr val="003399"/>
          </a:solidFill>
          <a:latin typeface="Ubuntu" panose="020B0504030602030204" pitchFamily="34" charset="0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2600" kern="1200">
          <a:solidFill>
            <a:srgbClr val="003399"/>
          </a:solidFill>
          <a:latin typeface="Ubuntu" panose="020B0504030602030204" pitchFamily="34" charset="0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CCE18E5-F162-2A0D-80CC-6A04BC0468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0734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Ubuntu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Sophia Moretti</dc:creator>
  <cp:lastModifiedBy>Sophia Moretti</cp:lastModifiedBy>
  <cp:revision>5</cp:revision>
  <dcterms:created xsi:type="dcterms:W3CDTF">2025-07-10T10:26:08Z</dcterms:created>
  <dcterms:modified xsi:type="dcterms:W3CDTF">2025-07-10T10:43:53Z</dcterms:modified>
</cp:coreProperties>
</file>