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>
        <p:scale>
          <a:sx n="82" d="100"/>
          <a:sy n="82" d="100"/>
        </p:scale>
        <p:origin x="2320" y="-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1AEA1BF-1CB5-48E8-B298-66C92E1A18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8" y="-1"/>
            <a:ext cx="7557527" cy="10694853"/>
          </a:xfrm>
          <a:prstGeom prst="rect">
            <a:avLst/>
          </a:prstGeom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10EFCD0B-ED55-8BDB-DCCF-A708009C0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98664" y="9562505"/>
            <a:ext cx="2790312" cy="674031"/>
          </a:xfrm>
        </p:spPr>
        <p:txBody>
          <a:bodyPr wrap="square">
            <a:spAutoFit/>
          </a:bodyPr>
          <a:lstStyle/>
          <a:p>
            <a:pPr lvl="0"/>
            <a:r>
              <a:rPr lang="de-DE" dirty="0"/>
              <a:t>Hochschulname</a:t>
            </a:r>
            <a:br>
              <a:rPr lang="de-DE" dirty="0"/>
            </a:br>
            <a:r>
              <a:rPr lang="de-DE" dirty="0"/>
              <a:t>Kontaktdaten wie Webseite und Telefonnummer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3C33A3DE-1AF7-DBCE-259D-103911E510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53985" y="9538472"/>
            <a:ext cx="874816" cy="876389"/>
          </a:xfrm>
        </p:spPr>
        <p:txBody>
          <a:bodyPr>
            <a:normAutofit/>
          </a:bodyPr>
          <a:lstStyle>
            <a:lvl1pPr>
              <a:defRPr sz="1300">
                <a:solidFill>
                  <a:srgbClr val="FF0000"/>
                </a:solidFill>
              </a:defRPr>
            </a:lvl1pPr>
          </a:lstStyle>
          <a:p>
            <a:r>
              <a:rPr lang="de-DE" dirty="0"/>
              <a:t>QR-Code </a:t>
            </a:r>
          </a:p>
        </p:txBody>
      </p:sp>
    </p:spTree>
    <p:extLst>
      <p:ext uri="{BB962C8B-B14F-4D97-AF65-F5344CB8AC3E}">
        <p14:creationId xmlns:p14="http://schemas.microsoft.com/office/powerpoint/2010/main" val="2343751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3032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None/>
        <a:defRPr sz="1400" kern="1200">
          <a:solidFill>
            <a:srgbClr val="003399"/>
          </a:solidFill>
          <a:latin typeface="Ubuntu" panose="020B0504030602030204" pitchFamily="34" charset="0"/>
          <a:ea typeface="+mn-ea"/>
          <a:cs typeface="+mn-cs"/>
        </a:defRPr>
      </a:lvl1pPr>
      <a:lvl2pPr marL="377967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2600" kern="1200">
          <a:solidFill>
            <a:srgbClr val="003399"/>
          </a:solidFill>
          <a:latin typeface="Ubuntu" panose="020B0504030602030204" pitchFamily="34" charset="0"/>
          <a:ea typeface="+mn-ea"/>
          <a:cs typeface="+mn-cs"/>
        </a:defRPr>
      </a:lvl2pPr>
      <a:lvl3pPr marL="755934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2600" kern="1200">
          <a:solidFill>
            <a:srgbClr val="003399"/>
          </a:solidFill>
          <a:latin typeface="Ubuntu" panose="020B0504030602030204" pitchFamily="34" charset="0"/>
          <a:ea typeface="+mn-ea"/>
          <a:cs typeface="+mn-cs"/>
        </a:defRPr>
      </a:lvl3pPr>
      <a:lvl4pPr marL="1133901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2600" kern="1200">
          <a:solidFill>
            <a:srgbClr val="003399"/>
          </a:solidFill>
          <a:latin typeface="Ubuntu" panose="020B0504030602030204" pitchFamily="34" charset="0"/>
          <a:ea typeface="+mn-ea"/>
          <a:cs typeface="+mn-cs"/>
        </a:defRPr>
      </a:lvl4pPr>
      <a:lvl5pPr marL="1511869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2600" kern="1200">
          <a:solidFill>
            <a:srgbClr val="003399"/>
          </a:solidFill>
          <a:latin typeface="Ubuntu" panose="020B0504030602030204" pitchFamily="34" charset="0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66F6FB4-A0DB-EE18-8DBB-495B6D7D3D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688EB36-90AA-9EA5-58D6-CE112FE418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3134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Macintosh PowerPoint</Application>
  <PresentationFormat>Benutzerdefiniert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Ubuntu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Sophia Moretti</dc:creator>
  <cp:lastModifiedBy>Sophia Moretti</cp:lastModifiedBy>
  <cp:revision>2</cp:revision>
  <dcterms:created xsi:type="dcterms:W3CDTF">2025-07-10T10:26:08Z</dcterms:created>
  <dcterms:modified xsi:type="dcterms:W3CDTF">2025-07-10T10:41:39Z</dcterms:modified>
</cp:coreProperties>
</file>