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9" r:id="rId2"/>
    <p:sldId id="290" r:id="rId3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57205-942B-0CD7-8288-D6F038C87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0F6A1-3492-F20C-2212-67E2E1F83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FF8CF-A381-BBBF-758E-5B7B9AE44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23/11/2022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F8531-B846-A65B-8730-E6361ACCC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01EEE-8035-9755-C787-3C3A6D450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75380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B56B4-B766-3D3D-D7E4-95A6C2B73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F7E9F6-AA35-2AA7-3E5B-AC72E577ED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E054-B5C3-9C14-DA0F-456AF6DB2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23/11/2022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412E4-FF78-F588-023A-AE5FEBB5C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D4BE3-E853-501E-E067-6F5554D8E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13863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B68BC-333C-EA42-9600-15C6A5E51D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1396C0-6790-8469-748A-7C27C3CBC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6FFEF-A882-7F78-5BC3-2E31910D0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23/11/2022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AC8BA-C048-8846-1116-070514D63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7741A-59FA-B304-D8BB-E193FB02E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25790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7D912-50D8-E5F6-616A-F218A875C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63E2B-48A7-29CF-2A1A-FBD6D8A46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FEE99-97CE-B56E-DDFB-FF9DF9A1C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23/11/2022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BA137-4AB6-AB1E-6824-653FF0181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C603A-E527-042E-E539-7BA4F5FA1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9570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8978E-68E0-F732-287F-2CA42B936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E47C00-406F-7B3F-3A5D-8F1591BA4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CBEBC-9B3C-5D3B-299D-7C9F7A26C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23/11/2022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176FD-A7FA-C677-10DB-4D9A5885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922BC-71A7-B4A3-1E16-E495A0968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6351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303A6-0811-C825-CC76-46639AB55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9F908-7FBF-FA06-4874-66ED90E38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1CD88-58B0-910A-77D8-70F0A7D83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F8686-7054-EC48-76FB-8092DB0D1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23/11/2022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C1CBE2-F109-5DDD-E9FC-978FD6C72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26A2D6-3B8E-E7AD-3BFC-FB1D8BA2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50657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4BA02-6524-0013-AA22-493AD520B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67DAA-418C-2786-1D56-D77764308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DF516-4C4A-02F7-39F0-DC43E960B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FE40D5-D6C6-74DE-6EF9-987B02A74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F76B5C-585A-A6FF-0DA9-0B10ECEA1F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DB9D52-570E-6ADE-6F93-77E601CE4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23/11/2022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872116-8866-E9A8-6493-99DEDE0B8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2201B8-9E78-C1EF-3EA3-E9D991619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0634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09965-B683-ECF0-5A23-C71AB1E8A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9D1A73-1865-B821-8854-385ED4B85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23/11/2022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B401A3-5F78-2D41-2B73-A196197A9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165E0-CE23-8DD3-DC2E-FA85F7081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87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5A4696-6ED9-ACAB-F474-41B921CB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23/11/2022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6818EC-4205-CD3A-94CA-C739C5041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0EACE-6625-0275-CB66-AEAEEDB7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7172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26CC8-EE25-261B-1183-F39FD6DBD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022ED-0C4E-2162-2B5A-790790D66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991610-2015-5C55-3C06-60D4E0706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FAB1B-F201-B2FB-B01E-AF5DED4EA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23/11/2022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6E22E1-D31F-6C62-B7CD-60E75EBA3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418CA-F2C5-367A-9C21-FCE3AC1A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2516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80FD6-CCC8-97F0-6527-3382C1CD7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38AB51-7CB3-8E87-4383-FCEE2AFC41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04C6C3-3A10-6AC5-0A9F-932FB1369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1026A-7053-371B-3393-4B3E8E39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23/11/2022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1866F-8E19-031E-E89A-41226BDB2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BAAFF-B748-05E3-7DD7-E80A15B43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481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B02CAF-6506-436C-5410-A466040F0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26C20-1C75-83B3-0B9C-17001FE26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F3F27-DBD3-FF68-6C76-9C58FF713B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26752-0E4D-D847-BA11-30E1464D3CA1}" type="datetimeFigureOut">
              <a:rPr lang="en-BE" smtClean="0"/>
              <a:t>23/11/2022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88A20-7B8B-9B55-FED4-B7C57153F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BB276-1F15-C5D7-3F74-5AA3435C7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4550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AFF464-458D-CB9F-A188-9A01AE157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B93A06-170B-52FB-0F34-E177E995660D}"/>
              </a:ext>
            </a:extLst>
          </p:cNvPr>
          <p:cNvSpPr txBox="1"/>
          <p:nvPr/>
        </p:nvSpPr>
        <p:spPr>
          <a:xfrm>
            <a:off x="741405" y="5124085"/>
            <a:ext cx="53545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E" sz="2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Erasmus+</a:t>
            </a:r>
          </a:p>
          <a:p>
            <a:pPr algn="r"/>
            <a:r>
              <a:rPr lang="en-BE" sz="14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Enriching lives, opening minds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A4A54EA-92D2-8A36-E4A7-8303091BBF0D}"/>
              </a:ext>
            </a:extLst>
          </p:cNvPr>
          <p:cNvSpPr/>
          <p:nvPr/>
        </p:nvSpPr>
        <p:spPr>
          <a:xfrm>
            <a:off x="6206867" y="5177308"/>
            <a:ext cx="1653081" cy="487148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20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2021-2027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7AD156-DE3D-3BDB-875C-F7C731CD4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800" y="6207322"/>
            <a:ext cx="622300" cy="4157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01B51D-2CD4-E72A-566D-4B45A0CDB789}"/>
              </a:ext>
            </a:extLst>
          </p:cNvPr>
          <p:cNvSpPr txBox="1"/>
          <p:nvPr/>
        </p:nvSpPr>
        <p:spPr>
          <a:xfrm>
            <a:off x="7386034" y="6253717"/>
            <a:ext cx="3967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E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EUROPEAN UNION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A5B864-81B7-D5D1-DF5A-61C9E39D6B72}"/>
              </a:ext>
            </a:extLst>
          </p:cNvPr>
          <p:cNvSpPr/>
          <p:nvPr/>
        </p:nvSpPr>
        <p:spPr>
          <a:xfrm>
            <a:off x="0" y="2453257"/>
            <a:ext cx="12192000" cy="195148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800" b="1" dirty="0">
                <a:solidFill>
                  <a:schemeClr val="bg1"/>
                </a:solidFill>
                <a:effectLst>
                  <a:outerShdw blurRad="101600" dist="50800" dir="4800000" sx="101000" sy="101000" algn="tl" rotWithShape="0">
                    <a:prstClr val="black">
                      <a:alpha val="50000"/>
                    </a:prst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The 2023 Call is out 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  <a:effectLst>
                  <a:outerShdw blurRad="101600" dist="50800" dir="4800000" sx="101000" sy="101000" algn="tl" rotWithShape="0">
                    <a:prstClr val="black">
                      <a:alpha val="50000"/>
                    </a:prst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Your Erasmus+ journey </a:t>
            </a:r>
            <a:r>
              <a:rPr lang="fr-BE" sz="4800" b="1" dirty="0">
                <a:solidFill>
                  <a:schemeClr val="bg1"/>
                </a:solidFill>
                <a:effectLst>
                  <a:outerShdw blurRad="101600" dist="50800" dir="4800000" sx="101000" sy="101000" algn="tl" rotWithShape="0">
                    <a:prstClr val="black">
                      <a:alpha val="50000"/>
                    </a:prst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starts </a:t>
            </a:r>
            <a:r>
              <a:rPr lang="fr-BE" sz="4800" b="1" dirty="0" err="1">
                <a:solidFill>
                  <a:schemeClr val="bg1"/>
                </a:solidFill>
                <a:effectLst>
                  <a:outerShdw blurRad="101600" dist="50800" dir="4800000" sx="101000" sy="101000" algn="tl" rotWithShape="0">
                    <a:prstClr val="black">
                      <a:alpha val="50000"/>
                    </a:prst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here</a:t>
            </a:r>
            <a:endParaRPr lang="fr-BE" sz="4800" b="1" dirty="0">
              <a:solidFill>
                <a:schemeClr val="bg1"/>
              </a:solidFill>
              <a:effectLst>
                <a:outerShdw blurRad="101600" dist="50800" dir="4800000" sx="101000" sy="101000" algn="tl" rotWithShape="0">
                  <a:prstClr val="black">
                    <a:alpha val="50000"/>
                  </a:prst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530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466111-56CD-6205-74CC-8826069B1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B93A06-170B-52FB-0F34-E177E995660D}"/>
              </a:ext>
            </a:extLst>
          </p:cNvPr>
          <p:cNvSpPr txBox="1"/>
          <p:nvPr/>
        </p:nvSpPr>
        <p:spPr>
          <a:xfrm>
            <a:off x="741405" y="5124085"/>
            <a:ext cx="53545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E" sz="2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Erasmus+</a:t>
            </a:r>
          </a:p>
          <a:p>
            <a:pPr algn="r"/>
            <a:r>
              <a:rPr lang="en-BE" sz="14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Enriching lives, opening minds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A4A54EA-92D2-8A36-E4A7-8303091BBF0D}"/>
              </a:ext>
            </a:extLst>
          </p:cNvPr>
          <p:cNvSpPr/>
          <p:nvPr/>
        </p:nvSpPr>
        <p:spPr>
          <a:xfrm>
            <a:off x="6206867" y="5177308"/>
            <a:ext cx="1653081" cy="487148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20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2021-2027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7AD156-DE3D-3BDB-875C-F7C731CD4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800" y="6207322"/>
            <a:ext cx="622300" cy="4157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01B51D-2CD4-E72A-566D-4B45A0CDB789}"/>
              </a:ext>
            </a:extLst>
          </p:cNvPr>
          <p:cNvSpPr txBox="1"/>
          <p:nvPr/>
        </p:nvSpPr>
        <p:spPr>
          <a:xfrm>
            <a:off x="7386034" y="6253717"/>
            <a:ext cx="3967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E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EUROPEAN UNION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A5B864-81B7-D5D1-DF5A-61C9E39D6B72}"/>
              </a:ext>
            </a:extLst>
          </p:cNvPr>
          <p:cNvSpPr/>
          <p:nvPr/>
        </p:nvSpPr>
        <p:spPr>
          <a:xfrm>
            <a:off x="0" y="2453257"/>
            <a:ext cx="12192000" cy="195148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800" b="1" dirty="0">
                <a:solidFill>
                  <a:schemeClr val="bg1"/>
                </a:solidFill>
                <a:effectLst>
                  <a:outerShdw blurRad="101600" dist="50800" dir="4800000" sx="101000" sy="101000" algn="tl" rotWithShape="0">
                    <a:prstClr val="black">
                      <a:alpha val="50000"/>
                    </a:prst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The 2023 Call is out 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  <a:effectLst>
                  <a:outerShdw blurRad="101600" dist="50800" dir="4800000" sx="101000" sy="101000" algn="tl" rotWithShape="0">
                    <a:prstClr val="black">
                      <a:alpha val="50000"/>
                    </a:prst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Your Erasmus+ journey </a:t>
            </a:r>
            <a:r>
              <a:rPr lang="fr-BE" sz="4800" b="1" dirty="0">
                <a:solidFill>
                  <a:schemeClr val="bg1"/>
                </a:solidFill>
                <a:effectLst>
                  <a:outerShdw blurRad="101600" dist="50800" dir="4800000" sx="101000" sy="101000" algn="tl" rotWithShape="0">
                    <a:prstClr val="black">
                      <a:alpha val="50000"/>
                    </a:prst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starts </a:t>
            </a:r>
            <a:r>
              <a:rPr lang="fr-BE" sz="4800" b="1" dirty="0" err="1">
                <a:solidFill>
                  <a:schemeClr val="bg1"/>
                </a:solidFill>
                <a:effectLst>
                  <a:outerShdw blurRad="101600" dist="50800" dir="4800000" sx="101000" sy="101000" algn="tl" rotWithShape="0">
                    <a:prstClr val="black">
                      <a:alpha val="50000"/>
                    </a:prst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here</a:t>
            </a:r>
            <a:endParaRPr lang="fr-BE" sz="4800" b="1" dirty="0">
              <a:solidFill>
                <a:schemeClr val="bg1"/>
              </a:solidFill>
              <a:effectLst>
                <a:outerShdw blurRad="101600" dist="50800" dir="4800000" sx="101000" sy="101000" algn="tl" rotWithShape="0">
                  <a:prstClr val="black">
                    <a:alpha val="50000"/>
                  </a:prst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508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42</Words>
  <Application>Microsoft Macintosh PowerPoint</Application>
  <PresentationFormat>Widescreen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 PINTO Gian Paolo</dc:creator>
  <cp:lastModifiedBy>DE PINTO Gian Paolo</cp:lastModifiedBy>
  <cp:revision>11</cp:revision>
  <dcterms:created xsi:type="dcterms:W3CDTF">2022-09-22T08:02:06Z</dcterms:created>
  <dcterms:modified xsi:type="dcterms:W3CDTF">2022-11-23T15:49:12Z</dcterms:modified>
</cp:coreProperties>
</file>